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41"/>
  </p:notesMasterIdLst>
  <p:handoutMasterIdLst>
    <p:handoutMasterId r:id="rId42"/>
  </p:handoutMasterIdLst>
  <p:sldIdLst>
    <p:sldId id="258" r:id="rId3"/>
    <p:sldId id="2169" r:id="rId4"/>
    <p:sldId id="2224" r:id="rId5"/>
    <p:sldId id="2220" r:id="rId6"/>
    <p:sldId id="2234" r:id="rId7"/>
    <p:sldId id="2221" r:id="rId8"/>
    <p:sldId id="2222" r:id="rId9"/>
    <p:sldId id="2223" r:id="rId10"/>
    <p:sldId id="2228" r:id="rId11"/>
    <p:sldId id="2225" r:id="rId12"/>
    <p:sldId id="2236" r:id="rId13"/>
    <p:sldId id="2229" r:id="rId14"/>
    <p:sldId id="2230" r:id="rId15"/>
    <p:sldId id="2240" r:id="rId16"/>
    <p:sldId id="2238" r:id="rId17"/>
    <p:sldId id="2227" r:id="rId18"/>
    <p:sldId id="2241" r:id="rId19"/>
    <p:sldId id="2239" r:id="rId20"/>
    <p:sldId id="2086" r:id="rId21"/>
    <p:sldId id="2049" r:id="rId22"/>
    <p:sldId id="2192" r:id="rId23"/>
    <p:sldId id="2194" r:id="rId24"/>
    <p:sldId id="2126" r:id="rId25"/>
    <p:sldId id="2196" r:id="rId26"/>
    <p:sldId id="2209" r:id="rId27"/>
    <p:sldId id="2211" r:id="rId28"/>
    <p:sldId id="2212" r:id="rId29"/>
    <p:sldId id="2218" r:id="rId30"/>
    <p:sldId id="2233" r:id="rId31"/>
    <p:sldId id="2219" r:id="rId32"/>
    <p:sldId id="2244" r:id="rId33"/>
    <p:sldId id="2245" r:id="rId34"/>
    <p:sldId id="2246" r:id="rId35"/>
    <p:sldId id="2242" r:id="rId36"/>
    <p:sldId id="2243" r:id="rId37"/>
    <p:sldId id="2042" r:id="rId38"/>
    <p:sldId id="2235" r:id="rId39"/>
    <p:sldId id="2226" r:id="rId40"/>
  </p:sldIdLst>
  <p:sldSz cx="9144000" cy="5143500" type="screen16x9"/>
  <p:notesSz cx="9928225" cy="6797675"/>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2903">
          <p15:clr>
            <a:srgbClr val="A4A3A4"/>
          </p15:clr>
        </p15:guide>
        <p15:guide id="3" orient="horz" pos="1608">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3065F"/>
    <a:srgbClr val="3333CC"/>
    <a:srgbClr val="12579D"/>
    <a:srgbClr val="CC00FF"/>
    <a:srgbClr val="CC0099"/>
    <a:srgbClr val="630D5F"/>
    <a:srgbClr val="595959"/>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6" autoAdjust="0"/>
    <p:restoredTop sz="90315" autoAdjust="0"/>
  </p:normalViewPr>
  <p:slideViewPr>
    <p:cSldViewPr snapToGrid="0" showGuides="1">
      <p:cViewPr varScale="1">
        <p:scale>
          <a:sx n="66" d="100"/>
          <a:sy n="66" d="100"/>
        </p:scale>
        <p:origin x="31" y="314"/>
      </p:cViewPr>
      <p:guideLst>
        <p:guide orient="horz" pos="2142"/>
        <p:guide pos="2903"/>
        <p:guide orient="horz" pos="1608"/>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showGuides="1">
      <p:cViewPr varScale="1">
        <p:scale>
          <a:sx n="70" d="100"/>
          <a:sy n="70" d="100"/>
        </p:scale>
        <p:origin x="1044" y="26"/>
      </p:cViewPr>
      <p:guideLst>
        <p:guide orient="horz" pos="2141"/>
        <p:guide pos="3127"/>
      </p:guideLst>
    </p:cSldViewPr>
  </p:notes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861" cy="340570"/>
          </a:xfrm>
          <a:prstGeom prst="rect">
            <a:avLst/>
          </a:prstGeom>
        </p:spPr>
        <p:txBody>
          <a:bodyPr vert="horz" lIns="88203" tIns="44102" rIns="88203" bIns="44102" rtlCol="0"/>
          <a:lstStyle>
            <a:lvl1pPr algn="l" eaLnBrk="1" hangingPunct="1">
              <a:buFont typeface="Arial" panose="020B0604020202020204" pitchFamily="34" charset="0"/>
              <a:buNone/>
              <a:defRPr sz="1200" noProof="1"/>
            </a:lvl1pPr>
          </a:lstStyle>
          <a:p>
            <a:pPr defTabSz="882030">
              <a:defRPr/>
            </a:pPr>
            <a:endParaRPr lang="zh-CN" altLang="en-US"/>
          </a:p>
        </p:txBody>
      </p:sp>
      <p:sp>
        <p:nvSpPr>
          <p:cNvPr id="3" name="日期占位符 2"/>
          <p:cNvSpPr>
            <a:spLocks noGrp="1"/>
          </p:cNvSpPr>
          <p:nvPr>
            <p:ph type="dt" sz="quarter" idx="1"/>
          </p:nvPr>
        </p:nvSpPr>
        <p:spPr>
          <a:xfrm>
            <a:off x="5624147" y="0"/>
            <a:ext cx="4301861" cy="340570"/>
          </a:xfrm>
          <a:prstGeom prst="rect">
            <a:avLst/>
          </a:prstGeom>
        </p:spPr>
        <p:txBody>
          <a:bodyPr vert="horz" lIns="88203" tIns="44102" rIns="88203" bIns="44102" rtlCol="0"/>
          <a:lstStyle>
            <a:lvl1pPr algn="r" eaLnBrk="1" hangingPunct="1">
              <a:buFont typeface="Arial" panose="020B0604020202020204" pitchFamily="34" charset="0"/>
              <a:buNone/>
              <a:defRPr sz="1200" noProof="1">
                <a:latin typeface="Calibri" panose="020F0502020204030204" pitchFamily="34" charset="0"/>
              </a:defRPr>
            </a:lvl1pPr>
          </a:lstStyle>
          <a:p>
            <a:pPr defTabSz="882030">
              <a:defRPr/>
            </a:pPr>
            <a:fld id="{78637757-6AA9-42C9-A0D9-97EB04F22B90}" type="datetimeFigureOut">
              <a:rPr lang="zh-CN" altLang="en-US"/>
              <a:pPr defTabSz="882030">
                <a:defRPr/>
              </a:pPr>
              <a:t>2024/11/15</a:t>
            </a:fld>
            <a:endParaRPr lang="zh-CN" altLang="en-US"/>
          </a:p>
        </p:txBody>
      </p:sp>
      <p:sp>
        <p:nvSpPr>
          <p:cNvPr id="4" name="页脚占位符 3"/>
          <p:cNvSpPr>
            <a:spLocks noGrp="1"/>
          </p:cNvSpPr>
          <p:nvPr>
            <p:ph type="ftr" sz="quarter" idx="2"/>
          </p:nvPr>
        </p:nvSpPr>
        <p:spPr>
          <a:xfrm>
            <a:off x="1" y="6457106"/>
            <a:ext cx="4301861" cy="340570"/>
          </a:xfrm>
          <a:prstGeom prst="rect">
            <a:avLst/>
          </a:prstGeom>
        </p:spPr>
        <p:txBody>
          <a:bodyPr vert="horz" lIns="88203" tIns="44102" rIns="88203" bIns="44102" rtlCol="0" anchor="b"/>
          <a:lstStyle>
            <a:lvl1pPr algn="l" eaLnBrk="1" hangingPunct="1">
              <a:buFont typeface="Arial" panose="020B0604020202020204" pitchFamily="34" charset="0"/>
              <a:buNone/>
              <a:defRPr sz="1200" noProof="1"/>
            </a:lvl1pPr>
          </a:lstStyle>
          <a:p>
            <a:pPr defTabSz="882030">
              <a:defRPr/>
            </a:pPr>
            <a:endParaRPr lang="zh-CN" altLang="en-US"/>
          </a:p>
        </p:txBody>
      </p:sp>
      <p:sp>
        <p:nvSpPr>
          <p:cNvPr id="5" name="灯片编号占位符 4"/>
          <p:cNvSpPr>
            <a:spLocks noGrp="1"/>
          </p:cNvSpPr>
          <p:nvPr>
            <p:ph type="sldNum" sz="quarter" idx="3"/>
          </p:nvPr>
        </p:nvSpPr>
        <p:spPr>
          <a:xfrm>
            <a:off x="5624147" y="6457106"/>
            <a:ext cx="4301861" cy="340570"/>
          </a:xfrm>
          <a:prstGeom prst="rect">
            <a:avLst/>
          </a:prstGeom>
        </p:spPr>
        <p:txBody>
          <a:bodyPr vert="horz" wrap="square" lIns="88203" tIns="44102" rIns="88203" bIns="44102" numCol="1" anchor="b" anchorCtr="0" compatLnSpc="1"/>
          <a:lstStyle>
            <a:lvl1pPr algn="r">
              <a:buFont typeface="Arial" panose="020B0604020202020204" pitchFamily="34" charset="0"/>
              <a:buNone/>
              <a:defRPr sz="1200" noProof="1" dirty="0"/>
            </a:lvl1pPr>
          </a:lstStyle>
          <a:p>
            <a:pPr defTabSz="882030" eaLnBrk="1" hangingPunct="1">
              <a:defRPr/>
            </a:pPr>
            <a:fld id="{C6FD96B3-C998-4CB0-AE70-C3140E172503}" type="slidenum">
              <a:rPr lang="zh-CN" altLang="en-US" dirty="0"/>
              <a:pPr defTabSz="882030" eaLnBrk="1" hangingPunct="1">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0:35.661"/>
    </inkml:context>
    <inkml:brush xml:id="br0">
      <inkml:brushProperty name="width" value="0.05" units="cm"/>
      <inkml:brushProperty name="height" value="0.05" units="cm"/>
    </inkml:brush>
  </inkml:definitions>
  <inkml:trace contextRef="#ctx0" brushRef="#br0">41 55 16127 0 0,'-15'-17'1432'0'0,"1"-2"-1144"0"0,2 1-288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6:21.366"/>
    </inkml:context>
    <inkml:brush xml:id="br0">
      <inkml:brushProperty name="width" value="0.1" units="cm"/>
      <inkml:brushProperty name="height" value="0.6" units="cm"/>
      <inkml:brushProperty name="color" value="#849398"/>
      <inkml:brushProperty name="inkEffects" value="pencil"/>
    </inkml:brush>
  </inkml:definitions>
  <inkml:trace contextRef="#ctx0" brushRef="#br0">1395 1 455 204714 57018,'-6'3'0'0'0,"-4"5"1536"0"0,-5 2 2128 0 0,-2 3-1792 0 0,0 0-1312 0 0,2-1-264 0 0,1 1-48 0 0,0 3 48 0 0,0 4-296 0 0,1 1 72 0 0,1 0-72 0 0,1 4 0 0 0,-2 5 0 0 0,-1 7 0 0 0,-3 9 0 0 0,-1 2 0 0 0,1-1 0 0 0,-2 4 72 0 0,1-1 0 0 0,2-2 0 0 0,-1 3 128 0 0,1 1-56 0 0,1-2 0 0 0,-1 5 184 0 0,-2 7 56 0 0,-4 9-32 0 0,1-1-200 0 0,0-4 0 0 0,3-5 0 0 0,0-6-40 0 0,-1 4 96 0 0,0 0-104 0 0,0 0-16 0 0,-1-3-8 0 0,1-3 0 0 0,-1-1 0 0 0,0-3 32 0 0,0 0 8 0 0,0-2 0 0 0,-4 6 136 0 0,-4 8 32 0 0,-1 1-144 0 0,1-3-64 0 0,1 4 48 0 0,1-2-64 0 0,4-3-64 0 0,0 3 80 0 0,-1 5 0 0 0,1-2 0 0 0,2-5-80 0 0,0-6 80 0 0,2-6-80 0 0,-2 3 72 0 0,-1 0-72 0 0,1-4 0 0 0,-3 4 64 0 0,1 0-64 0 0,-1-3 0 0 0,0 3 0-507 1,-1 4 64 507-1,0 2 96 0 0,2-4-96-522 2,4-8-64 522-2,2-7 64 0 0,3-7-64 0 0,0-1 64-505-4,-1 1 0 9 7,0-2 0 496-3,-1-3-64 0 0,-1-1 72 0 0,-1 0 8-503-9,-1 0-80-22 12,2-3 64 525-3,4-4-64 0 0,2-4 0-523 1,2-2-88 23 4,3-3 88 500-5,2-3 0 0 0,1-2-72 0 0,1 0-336-507-7,-1-1 200 507 7,1-1-224-498 0,1-1-408 498 0,-1 1 712 0 0,1-1 8 0 0,0 0 0 0 0,0 0-16 0 0,2-1-152-512 1,7 0-592 512-1,1 0 480 0 0,0-1-9983 0 0</inkml:trace>
  <inkml:trace contextRef="#ctx0" brushRef="#br0" timeOffset="681.972">2233 519 4143 204267 59307,'-6'6'408'0'0,"-3"3"-408"0"0,-3 2 0 0 0,0 1 0 0 0,0 2 1408 0 0,0 1 232 0 0,0 3 56 0 0,-2 7 688 0 0,-1 4-1904 0 0,-1 4-32 0 0,-5 10 208 0 0,-5 14-312 0 0,-3 5-176 0 0,1 2-80 0 0,-4 6 40 0 0,-4 12 24 0 0,-1 0-64 0 0,2-2 0 0 0,2-6 0 0 0,2-3 32 0 0,1-3 8 0 0,1-2 0 0 0,-4 15 96 0 0,-7 22-48 0 0,-8 25-88 0 0,-2 9-88 0 0,0-3 72 0 0,1-8-72 0 0,2-7 0 0 0,0-6 0 0 0,1-4 0 0 0,3-2 64 0 0,2 0-64 0 0,2-1 88 0 0,0 0-88 0 0,2 0 96 0 0,0 2-24 0 0,2 0 0 0 0,1-1 0 0 0,-3 16 80 0 0,-5 19 8-513-5,-5 17-80 513 5,2-5-16 0 0,4-16-64 0 0,4-18 64 0 0,5-19-64 0 0,0-7 0 0 0,2-9 0 0 0,2-9 0 0 0,-1 1 0-502 2,2-4 0 502-2,3-6 0 0 0,4-7 0 0 0,3-8 0 0 0,3-5 0 0 0,1-6-160-502 0,3-5 32 502 0,1-3 8 0 0,3-2-680-501-3,2-6-816-539 9,1-7-3872 533-4,3-7-2527 507-2</inkml:trace>
  <inkml:trace contextRef="#ctx0" brushRef="#br0" timeOffset="1159.747">3442 329 2759 201670 58791,'0'0'248'0'0,"0"0"-248"0"0,0 0 0 0 0,0 0 1856 0 0,0 0 328 0 0,-2 0 64 0 0,0 0 16 0 0,-3 1-1280 0 0,-3 3 416 0 0,-3 3-728 0 0,-1 2-400 0 0,-2 3-80 0 0,-2 4-8 0 0,-1 4-8 0 0,-2 4-176 0 0,-2 4 72 0 0,-2 5-72 0 0,-3 5 0 0 0,-3 5 0 0 0,-1 6 0 0 0,-3 6 0 0 0,-2 7 0 0 0,-1 6 0 0 0,-2 6 0 0 0,-2 5 0 0 0,-2 5 0 0 0,-2 5 0 0 0,-12 24 0 0 0,-16 30 64 0 0,-15 34-64 0 0,-1 7 0 0 0,4-5 64 0 0,6-12-64 0 0,8-11 96 0 0,6-10-96 0 0,4-6 152 0 0,0-5-24 0 0,-1-4-8 0 0,-2-2 0 0 0,0-3 80 0 0,1-2 24 0 0,0-4 0 0 0,-6 18 192 0 0,0 3-232 0 0,4-2 0 0 0,5-7 0 0 0,5-6-88 0 0,-8 11 48 0 0,-11 18-72 0 0,-1 1-72 0 0,4-10 72 0 0,7-12-72 0 0,7-14 0 0 0,6-12 0 0 0,4-10 0 0 0,5-9 64 0 0,4-7-64 0 0,3-6 0 0 0,3-3 0 0 0,-1 6 0 0 0,0 0 0 0 0,3-4 0 0 0,-1 0 0 0 0,1-7 0 0 0,3-9 0 0 0,3-7-224 0 0,5-10-392-515 7,7-10-1016-23-9,10-13-1448-472 1,13-17-4560-21 5,4-9 2513 1031-4</inkml:trace>
  <inkml:trace contextRef="#ctx0" brushRef="#br0" timeOffset="2282.231">5920 1005 1375 199633 61474,'0'0'128'0'0,"0"0"-128"0"0,-3 1 0 0 0,-3 0 0 0 0,-3 0 2424 0 0,-3 1 456 0 0,2 0 96 0 0,-2 1 1072 0 0,-3 4-2816 0 0,-3 3-440 0 0,-3 3-480 0 0,-2 3-168 0 0,-4 5-144 0 0,-5 4 0 0 0,-1 2 0 0 0,0-2 0 0 0,2-1 0 0 0,2-1 0 0 0,-4 0 0 0 0,0 0 0 0 0,1-2 112 0 0,-2 3 40 0 0,-4 6-80 0 0,-4 5 24 0 0,2 1 0 0 0,3-2 0 0 0,2 2 96 0 0,2-3-96 0 0,4-2 72 0 0,1-2 216 0 0,1 2 16 0 0,3-3-184 0 0,3-3 0 0 0,3-3 0 0 0,4-3-64 0 0,0 0 120 0 0,-1 4-72 0 0,0 1-200 0 0,0-1 72 0 0,1 0-72 0 0,-1 1 0 0 0,1 1 0 0 0,-1 3 0 0 0,-1 3 0 0 0,-1 3 0 0 0,-4 14 0 0 0,-9 19 64 0 0,-2 8-64 0 0,-1 1 0 0 0,0-4 72 0 0,3-4-72 0 0,-2 6 0 0 0,-2 1 0 0 0,2-2 0 0 0,-4 8 0 0 0,-4 12 104 0 0,-5 12 64 0 0,-2 11-88 0 0,1-1-16 0 0,4-8-64 0 0,3-8 64 0 0,3-5-64 0 0,0-5 0 0 0,-1-4 0 0 0,-1-1 0 0 0,-3-2 0 0 0,0 1 0 0 0,-2 1 64 0 0,0 3-64 0 0,0 1 0 0 0,-8 15 0 0 0,-2 5 0 0 0,0-1 0 0 0,5-6 0 0 0,4-5 0 0 0,-3 6 64 0 0,-4 6-64 0 0,1-6 0 0 0,3-14 0 0 0,5-15 0 0 0,6-14 0 0 0,6-14 64 0 0,4-11-64 0 0,6-8-136 0 0,3-8 32 0 0,6-7-3752 0 0,4-5-12375 0 0</inkml:trace>
  <inkml:trace contextRef="#ctx0" brushRef="#br0" timeOffset="2791.351">7273 1284 13359 198815 62151,'-2'2'1184'0'0,"-6"6"-944"0"0,-3 5-240 0 0,-2 6 736 0 0,-2 4 104 0 0,0 5 24 0 0,0 5 0 0 0,-1 4-416 0 0,-1 4-88 0 0,-2 4-8 0 0,-1 3-8 0 0,-4 3-208 0 0,-9 16 56 0 0,-5 9-104 0 0,-4 7-88 0 0,-2 3 64 0 0,-1 3-64 0 0,0 2 64 0 0,-1 1 0 0 0,-10 22 32 0 0,-2 11-32 0 0,-1 5 56 0 0,2 0 8 0 0,0-1 0 0 0,-13 22 80 0 0,-7 8-136 0 0,-2-2 0 0 0,-13 20 0 0 0,-14 26 0 0 0,-11 23-8 0 0,-10 15 0 0 0,-8 5 96 0 0,0-1 144 0 0,13-25-152 0 0,19-33-48 0 0,20-32-8 0 0,16-27 0 0 0,14-20 0 0 0,9-16-96 0 0,-1 4 0 0 0,1-3 0 0 0,3-7 0 0 0,3-9 0-507 8,4-7 0 507-8,3-7 0 0 0,2-6-96 0 0,2 1-88 0 0,4-3 96-495-5,5-5-2816-55 5,10-10-2328 1-3,12-15-840-11 10,5-11-1719 560-7</inkml:trace>
  <inkml:trace contextRef="#ctx0" brushRef="#br0" timeOffset="3228.265">8949 1203 12439 196459 62756,'-1'1'1104'0'0,"-6"2"-880"0"0,-4 3-224 0 0,-3 2 1000 0 0,-3 4 1352 0 0,-3 4-1152 0 0,-1 2-624 0 0,-5 9 312 0 0,-7 13-320 0 0,-3 7-480 0 0,1 5-16 0 0,-5 13 0 0 0,-1 5-72 0 0,-1 2 0 0 0,-1 2 0 0 0,-2-1 0 0 0,-2 3 0 0 0,-3 3 64 0 0,-14 22-64 0 0,-4 10 96 0 0,-3 6-96 0 0,2 4 96 0 0,2 2-96 0 0,-7 25 96 0 0,-3 10 0 0 0,0 0-96 0 0,-10 17 0 0 0,-1-1 0 0 0,3-9 0 0 0,-3 6 64 0 0,-4 11-64 0 0,5-9 0 0 0,10-16 0 0 0,0-5 0 0 0,5-12 0 0 0,7-14 72 0 0,8-14-72 0 0,6-12 0 0 0,6-10 0 0 0,3-8 0 0 0,4-6 64 0 0,4-4-64 0 0,2-5 0 0 0,2-3-64 0 0,0 5-288 0 0,1 2-408 0 0,3-2-1072 0 0,6-13-1544 0 0,7-16-11471 0 0</inkml:trace>
  <inkml:trace contextRef="#ctx0" brushRef="#br0" timeOffset="3625.485">10011 1481 8751 195632 64450,'0'0'952'0'0,"-1"2"-952"0"0,-1 2 0 0 0,-1 4 1952 0 0,-2 4 2768 0 0,-1 9-1576 0 0,0 5-2736 0 0,-2 4-72 0 0,1 3-16 0 0,-2 3-176 0 0,-2 5-40 0 0,-2 5-8 0 0,-3 6 0 0 0,-3 7-96 0 0,-10 22 72 0 0,-6 13-8 0 0,-5 7-64 0 0,-11 26 0 0 0,-16 33 64 0 0,-14 36 0 0 0,-11 32 0 0 0,-11 25-64 0 0,-10 15 64 0 0,-8 11-64 0 0,6-18 0 0 0,11-28 0 0 0,3-6-72 0 0,10-18-32 0 0,10-22 104 0 0,9-23-96 0 0,6-17 96 0 0,-7 2-96 0 0,0-6 96 0 0,4-12 0 0 0,6-13 0 0 0,8-16 0 0 0,3-5-96 0 0,6-10-480 0 0,9-18-736-491-9,12-20-3864 491 9,11-23-904 0 0,9-16-1727 0 0</inkml:trace>
  <inkml:trace contextRef="#ctx0" brushRef="#br0" timeOffset="3997.172">10902 2039 10135 193710 65623,'0'0'896'0'0,"0"0"-712"0"0,0 0-184 0 0,0 0 0 0 0,-1 2 1240 0 0,-2 5 1704 0 0,0 5-1440 0 0,-3 2-704 0 0,0 5-144 0 0,-2 2-24 0 0,-1 2-8 0 0,-2 4-304 0 0,-2 3-64 0 0,-2 2-16 0 0,-3 5 0 0 0,-2 5-144 0 0,-2 5-32 0 0,-3 5-64 0 0,-2 7 96 0 0,-3 6-96 0 0,-13 23 64 0 0,-17 29-64 0 0,-7 11 64 0 0,-3 3-64 0 0,-9 15 0 0 0,-1 2 0 0 0,4-4 0 0 0,-6 11 64 0 0,1-1-64 0 0,2-5 0 0 0,3-8 0 0 0,3-9 0 0 0,4-6 64 0 0,2-6-64 0 0,3-5 0 0 0,3-4 0 0 0,3-4 0 0 0,4-6 0 0 0,5-6 0 0 0,6-7 0 0 0,7-8 0 0 0,5-9 0 0 0,-1-5-96 0 0,2-11-48 0 0,5-12-8-502 5,5-13-1560 502-5,7-14-2024-529-5,8-15-2600 28 5,5-7-2671 501 0</inkml:trace>
  <inkml:trace contextRef="#ctx0" brushRef="#br0" timeOffset="4419.372">12033 1416 16295 193255 66438,'-10'3'1768'0'0,"-7"3"-1768"0"0,-3 3 0 0 0,-1 0 536 0 0,1 0 72 0 0,3 1 8 0 0,1 1 8 0 0,2 0-352 0 0,-2 4 120 0 0,-1 3-208 0 0,1 4-184 0 0,-1 4 0 0 0,-1 4 0 0 0,0 5 0 0 0,-2 6 0 0 0,-2 6 0 0 0,-2 7 0 0 0,-2 8 0 0 0,-3 8 0 0 0,-1 7 0 0 0,-3 7 0 0 0,0 6 0 0 0,-2 7 0 0 0,0 5 0 0 0,1 6 0 0 0,0 5 0 0 0,0 5 0 0 0,-1 2 0 0 0,-2 1 0 0 0,-3 2 0 0 0,-1 0 0 0 0,-1 0 0 0 0,-1 0 0 0 0,-9 20-64 0 0,-1 6 64 0 0,1-3-64 0 0,3-7 64 0 0,3-8-136 0 0,4-9 8 0 0,5-9 8 0 0,3-9 0 0 0,3-8-40 0 0,1 1-192 0 0,-1 7-696 0 0,4-11 576 0 0,6-18-1728 0 0,7-22 224 0 0,5-20-12479 0 0</inkml:trace>
  <inkml:trace contextRef="#ctx0" brushRef="#br0" timeOffset="4923.235">12427 1582 5527 191564 65875,'0'0'488'0'0,"0"0"-392"0"0,0 0-96 0 0,0 0 1216 0 0,0 0 224 0 0,0 0 48 0 0,-2 4 760 0 0,-2 2-1640 0 0,-1 3-32 0 0,-1 2-8 0 0,0 3-216 0 0,-1 3-32 0 0,0 2-16 0 0,-1 3 0 0 0,-1 3 40 0 0,-2 5 8 0 0,-2 4 0 0 0,-2 6 0 0 0,-1 5-24 0 0,-2 7 0 0 0,-1 6 0 0 0,-5 21 224 0 0,-3 11-344 0 0,-1 5-8 0 0,0 4 0 0 0,1 1-96 0 0,-5 19 64 0 0,-2 7-88 0 0,-1 1-80 0 0,-9 16 72 0 0,-13 22-72 0 0,-5 3 0 0 0,0-7 0 0 0,-6 6 64 0 0,0-6-64 0 0,4-11 0 0 0,5-14 64 0 0,6-10-64 0 0,4-11 0 0 0,2-8 0 0 0,3-8 0 0 0,1-6 0 0 0,2-8-64 0 0,1-7 0 0 0,-2-1-800 0 0,0-3-1040 0 0,7-15-14831 0 0</inkml:trace>
  <inkml:trace contextRef="#ctx0" brushRef="#br0" timeOffset="5202.539">12180 4479 14655 175842 66685,'-18'19'1592'0'0,"-12"14"-1592"0"0,-9 8 0 0 0,-15 14 608 0 0,-16 16 800 0 0,-14 17-272 0 0,-11 13-448 0 0,2 2-352 0 0,8-6-224 0 0,12-6-48 0 0,9-6 0 0 0,8-5-64 0 0,5-3 0 0 0,-6 12-176 0 0,-9 14-968 0 0,-1 0-104 0 0,11-19-16847 0 0</inkml:trace>
  <inkml:trace contextRef="#ctx0" brushRef="#br0" timeOffset="6026.781">11560 4940 11055 177571 66411,'-5'7'488'0'0,"-13"16"224"0"0,-8 10-712 0 0,-5 6 256 0 0,1 1 32 0 0,3-5 8 0 0,5-6-88 0 0,4-7-552 0 0,5-8-12615 0 0</inkml:trace>
  <inkml:trace contextRef="#ctx0" brushRef="#br0" timeOffset="6544.3">11083 1252 1375 199095 65343,'-5'0'136'0'0,"-5"-1"-136"0"0,-5-1 2432 0 0,-2 2 3480 0 0,0 0-2896 0 0,4 0-1888 0 0,1 1-376 0 0,1 1-80 0 0,0 0-8 0 0,0 2-312 0 0,-2 4 232 0 0,-5 5-184 0 0,-1 6-312 0 0,0 5-8 0 0,-5 15 0 0 0,-6 23-80 0 0,-2 14 64 0 0,-2 9-64 0 0,-5 23 0 0 0,-12 30-256 0 0,-12 25-248 0 0,-4 4-6312 0 0,9-29-3343 0 0</inkml:trace>
  <inkml:trace contextRef="#ctx0" brushRef="#br0" timeOffset="8308.583">10204 903 1839 200731 62802,'0'0'160'0'0,"-4"-1"-160"0"0,-4-1 0 0 0,0 1 2528 0 0,0-1 464 0 0,0 0 96 0 0,2 1 16 0 0,3 0-1440 0 0,-2 1-288 0 0,1 0-56 0 0,0 0 144 0 0,-3 1-1672 0 0,-4 2 152 0 0,-6 4 304 0 0,-4 8-120 0 0,-2 5-128 0 0,-1 7 0 0 0,-5 13 0 0 0,-10 21 0 0 0,-4 12 0 0 0,-4 6 0 0 0,1 4 0 0 0,1 1 0 0 0,-6 12-240 0 0,-5 14-392 0 0,1-2-6920 0 0,11-20-3671 0 0</inkml:trace>
  <inkml:trace contextRef="#ctx0" brushRef="#br0" timeOffset="8667.964">8921 929 7367 199428 65143,'-4'-1'656'0'0,"-3"0"-528"0"0,-2 1-128 0 0,-4 2 1128 0 0,-3 1 200 0 0,1 2 40 0 0,-2 3 808 0 0,-3 3-808 0 0,-4 8-432 0 0,-5 11-560 0 0,-2 6-200 0 0,1 6-176 0 0,-4 11 72 0 0,-8 18-72 0 0,-2 8 0 0 0,-1 4 0 0 0,-1-1 0 0 0,-10 11-2032 0 0,5-11-13015 0 0</inkml:trace>
  <inkml:trace contextRef="#ctx0" brushRef="#br0" timeOffset="9058.917">7519 956 9215 197568 59835,'-4'2'816'0'0,"-7"5"-656"0"0,-7 7 504 0 0,-7 8 872 0 0,-2 4-752 0 0,0 3-240 0 0,0-1-40 0 0,2 2-16 0 0,0 1 0 0 0,2 1-288 0 0,-1 1-56 0 0,0 4-16 0 0,-5 11 0 0 0,-9 16-128 0 0,-3 8 0 0 0,-2 3 0 0 0,-1-1 0 0 0,0-1-80 0 0,-6 10-752 0 0,-1 3-136 0 0,9-14-12951 0 0</inkml:trace>
  <inkml:trace contextRef="#ctx0" brushRef="#br0" timeOffset="9630.298">6245 385 2759 200238 59560,'-3'0'248'0'0,"-7"0"-248"0"0,-6 0 1264 0 0,-5 0 1712 0 0,-2 0-752 0 0,1-1-1688 0 0,1 1-32 0 0,1 0 360 0 0,2 0-520 0 0,1 1-8 0 0,-1 2 320 0 0,-4 4-32 0 0,-2 8-88 0 0,-2 5-336 0 0,-1 5 0 0 0,2 4 0 0 0,0 6-88 0 0,-5 15 72 0 0,-6 22-96 0 0,-10 26-16 0 0,-6 8-72 0 0,-2 1 0 0 0,1-3 0 0 0,0-3 0 0 0,-6 11-528 0 0,-1 1-144 0 0,10-18-13055 0 0</inkml:trace>
  <inkml:trace contextRef="#ctx0" brushRef="#br0" timeOffset="10203.708">4688 775 11055 199028 57714,'-4'5'1200'0'0,"-4"9"-1200"0"0,-5 7 392 0 0,-3 3 56 0 0,0 3 16 0 0,0 2 0 0 0,0 2-320 0 0,-2 3-64 0 0,0 4-16 0 0,-7 14-128 0 0,-4 10-96 0 0,-1 9-16 0 0,-3 8-5408 0 0,6-10-2743 0 0</inkml:trace>
  <inkml:trace contextRef="#ctx0" brushRef="#br0" timeOffset="10951.586">3520 87 5983 202393 58340,'-9'8'648'0'0,"-9"12"-648"0"0,-7 14 400 0 0,-7 16 544 0 0,-5 20-5576 0 0,2-1 1289 0 0</inkml:trace>
  <inkml:trace contextRef="#ctx0" brushRef="#br0" timeOffset="18682.831">4794 250 9671 202070 59770,'-8'1'1048'0'0,"-12"7"-1048"0"0,-9 10 704 0 0,-8 11 952 0 0,-9 12-456 0 0,0 5-952 0 0,2 2-24 0 0,-1 8 64 0 0,1 5-288 0 0,3 1 0 0 0,-4 14 72 0 0,-12 16-72 0 0,-5 7 0 0 0,1-2 0 0 0,2-2 0 0 0,3-4 0 0 0,-4 11 0 0 0,-6 15 0 0 0,-6 14 0 0 0,5-3 96 0 0,7-10-96 0 0,2 2 96 0 0,4-7-16 0 0,5-9-80 0 0,4-8 80 0 0,3-7-80 0 0,2-6 0 0 0,0-4 72 0 0,1-2-72 0 0,1-1 0 0 0,-5 14 72 0 0,-7 16 8 0 0,0 3-80 0 0,3-6 64 0 0,-1 6 32 0 0,-1 11 32 0 0,3-3-64 0 0,4-9-64 0 0,4-11 0 0 0,2-11 0 0 0,2-9 0 0 0,1-6 0 0 0,-4 6 200 0 0,0 1-112 0 0,2-2-24 0 0,3-5-64 0 0,3-4 96 0 0,2-4-32 0 0,2-4-64 0 0,-2 8 80-491-8,-4 11 0 491 8,0 0-80 0 0,0-2 0 0 0,3-7 0-499 2,1-4 0 499-2,2-5 64-532 5,1-4-64 35-8,-1 5 64-16 1,-3 7-64 513 2,1 0 64 0 0,1-6-64-505 5,-2 2 80 505-5,1-4 0 0 0,1-6 16-563 0,1-6 0 2-2,2-4 0 18-4,3-4 0 543 6,1-2-96 0 0,1-1 0-553 2,2-3 72 41 3,0 0-72 512-5,1-2 0-534-5,-1-2 0 534 5,1-1 0-493-1,0-3 0 493 1,2-1-72 0 0,2-1-56 0 0,1-3 0 0 0,0 0-864-504 8,3-4-2056 12-14,2-5-10103 492 6</inkml:trace>
  <inkml:trace contextRef="#ctx0" brushRef="#br0" timeOffset="20057.957">5037 399 2303 199220 62021,'0'0'200'0'0,"0"0"-200"0"0,-4 1 1232 0 0,-4 1 1680 0 0,-1 1-1424 0 0,-2 2-784 0 0,-1 0-152 0 0,-1 1-32 0 0,1 1-8 0 0,0 2-224 0 0,-1 0-40 0 0,1 2-16 0 0,0 1 0 0 0,-1 2-40 0 0,-4 6 184 0 0,-3 4-192 0 0,-1 2 32 0 0,0 3 8 0 0,1 2 0 0 0,1 3 0 0 0,0 2-64 0 0,1 3 0 0 0,0 2-8 0 0,-4 8 120 0 0,-2 3-160 0 0,0 0 0 0 0,0-2 0 0 0,0 0-16 0 0,2-3-8 0 0,-1 0 0 0 0,1-2 0 0 0,0 0-88 0 0,0-1 80 0 0,1 0-80 0 0,-1 1 80 0 0,1 0-80 0 0,1 0 0 0 0,0 1 72 0 0,1 2-72 0 0,-1-1 0 0 0,-1 1 72 0 0,-1-1-72 0 0,-6 7 88 0 0,-6 10-8 0 0,-2 0-80 0 0,2-3 96 0 0,3-3-24 0 0,2-5-8 0 0,4-3 0 0 0,2-3-64 0 0,2-1 64 0 0,1-2-64 0 0,2-1 64 0 0,0 1-64 0 0,0 0 0 0 0,-1 1 0 0 0,0 1 0 0 0,0 1 0 0 0,-3 9 0 0 0,0 5 0 0 0,0 0 0 0 0,1-1 0 0 0,1-3 0 0 0,1-2 0 0 0,2-2 0 0 0,0 4 0 0 0,-1 1 0 0 0,2-3 0 0 0,-1 3 0 0 0,-2 5 64 0 0,0-2-64 0 0,0-5 0 0 0,1-6 0 0 0,0-4 0 0 0,1-4 0 0 0,0-3 0 0 0,-1-1 0 0 0,-1-1 0 0 0,-5 6 64 0 0,-2 2-64 0 0,-1 0 0 0 0,-3 5 0 0 0,0 1 0 0 0,1-2 112 0 0,4-3-16 0 0,2-3-8-556-4,1 4 96 45 2,1 0-80 511 2,3-3 0 0 0,-1 3 0-511-3,2-2-32 9 6,2-5-72 502-3,1-4 64-521 4,3-4-64 521-4,1-4 0 0 0,0-1 0-502 0,-2 1 64 502 0,-2 5-64 0 0,-2 6 0 0 0,-1 0 0-501-2,1-2 0 501 2,-1 1 0 0 0,2-1 0 0 0,2-2 0 0 0,1-2 0 0 0,2-4 0 0 0,1-3 0-519-3,0-1 0 519 3,0 2 0 0 0,-1 4 0-512 6,1 0 0 512-6,0-1 0 0 0,2-2 0-499-9,0-3 0 499 9,1-3 0 0 0,1-2 0 0 0,1 0 0 0 0,1-1 0-530 4,-1 0 0 530-4,1 0 0 0 0,-1 0 0-492-3,0 2 0 492 3,-1 4 0 0 0,-1 1 0 0 0,1 2 0-505 7,0-2 0 505-7,0 0 0 0 0,0-1 0 0 0,0-2 0 0 0,0-1 0-528-3,1-1 0 528 3,0 3 0-504 3,2 0 0 504-3,1-1-1888 0 0,1-6-12743 0 0</inkml:trace>
  <inkml:trace contextRef="#ctx0" brushRef="#br0" timeOffset="21077.441">6943 646 8287 199045 62925,'-3'-1'736'0'0,"-5"-2"-584"0"0,-6-3 848 0 0,-3 1 176 0 0,1 0 32 0 0,0 3 8 0 0,1 1-480 0 0,1 2-96 0 0,1 1-24 0 0,-3 4 232 0 0,-1 5-688 0 0,-1 4-24 0 0,-2 3 0 0 0,0 5-136 0 0,-6 14 0 0 0,-9 19 0 0 0,-8 23 0 0 0,-3 10 0 0 0,0 4 0 0 0,2-2 0 0 0,1-1 0 0 0,-8 12 0 0 0,-12 18 0 0 0,-4 4 0 0 0,2-3 0 0 0,3-8-96 0 0,4-6 96 0 0,4-6-96 0 0,3-3 16 0 0,-7 14-64 0 0,-13 19 72 0 0,-4 3 72 0 0,0-5 0 0 0,2-8 0 0 0,2-10 0 0 0,-7 7 64 0 0,-8 15 64 0 0,-8 15 120 0 0,3-2-128 0 0,7-12-24 0 0,8-16-8 0 0,6-15 0 0 0,6-12 0 0 0,4-9-88 0 0,-7 8 0 0 0,-9 13 64 0 0,-8 14-64 0 0,-4 11 0 0 0,4-3 0 0 0,8-11 0 0 0,8-12 0 0 0,8-10 0 0 0,5-10 0 0 0,5-5 0 0 0,3-6 0 0 0,4-3 0 0 0,1-2 0 0 0,2-2 0 0 0,1-2 0 0 0,2-1 0 0 0,-4 9 0-549 3,2-1 0 20-5,2-3 0-19 1,4-5 0 46 2,5-8 0 502-1,3-5 0-501-1,5-6 0 501 1,1-5 0 0 0,2-4-112 0 0,0 1-248 0 0,0 2-320-501-2,2 0 336-37 2,2-2-1880-512 0,4-6-11599 1050 0</inkml:trace>
  <inkml:trace contextRef="#ctx0" brushRef="#br0" timeOffset="80667.064">12168 832 3223 208670 69292,'0'0'288'0'0,"0"1"-288"0"0,-6 3 1536 0 0,-2 3 248 0 0,-3 2 48 0 0,-2 4 488 0 0,1 3-2128 0 0,1 2-48 0 0,0-1-16 0 0,1 0-128 0 0,-1 2 64 0 0,-1 1-64 0 0,-1-2 152 0 0,-2 2 96 0 0,-1 2 168 0 0,0-1-80 0 0,1-3 8 0 0,0 1 256 0 0,2-1-352 0 0,1-2-8 0 0,2 0 0 0 0,1-2-144 0 0,1 1-24 0 0,1-1-8 0 0,-2 3 0 0 0,0 1-64 0 0,-1 2 0 0 0,-1 5 0 0 0,-2 11 0 0 0,0 4 0 0 0,1 2 0 0 0,0 8-80 0 0,0 12-8472 0 0,1-6 2553 0 0</inkml:trace>
  <inkml:trace contextRef="#ctx0" brushRef="#br0" timeOffset="81402.639">11328 788 1839 214400 67406,'0'0'176'0'0,"0"0"-176"0"0,0 0 2408 0 0,0 0 3424 0 0,0 0-2856 0 0,0 0-2288 0 0,0 0-328 0 0,0 0-240 0 0,0 0-120 0 0,-2 2 0 0 0,-3 1 0 0 0,-2 2 0 0 0,-3 1 152 0 0,1 1 8 0 0,-1 2 0 0 0,0-1 0 0 0,1 2 48 0 0,0 1 16 0 0,1 1 0 0 0,1 2 96 0 0,-1 3-240 0 0,0-1-8 0 0,0 0 0 0 0,-1 1-72 0 0,1 0 0 0 0,-1 0 0 0 0,1 1 0 0 0,-1 0-128 0 0,1 0 32 0 0,-1 1 0 0 0,-1 4-64 0 0,-2 4 16 0 0,-3 7 72 0 0,0 3 72 0 0,1-2 0 0 0,-1 4 0 0 0,-2 8-64 0 0,0 2 64 0 0,0 1 0 0 0,1-1 0 0 0,-1-1 0 0 0,-1 6-136 0 0,-4 10-8 0 0,-3 9-664 0 0,-3 13-944 0 0,4-9-10879 0 0</inkml:trace>
  <inkml:trace contextRef="#ctx0" brushRef="#br0" timeOffset="82258.308">10443 528 3679 216737 65914,'0'0'328'0'0,"-2"0"-264"0"0,-3 2 1296 0 0,0 0 256 0 0,0-1 48 0 0,0 2 16 0 0,0-1-912 0 0,-3 3 352 0 0,-1 2-256 0 0,-4 2-304 0 0,-3 6-112 0 0,-2 2-288 0 0,0 3-8 0 0,-1 7 0 0 0,-5 14-88 0 0,-6 19-64 0 0,-2 10-112 0 0,0 8 8 0 0,-6 19-1152 0 0,-1 9-112 0 0,5-13-10471 0 0</inkml:trace>
  <inkml:trace contextRef="#ctx0" brushRef="#br0" timeOffset="82790.215">10172 737 3679 214469 68096,'0'0'328'0'0,"0"0"-264"0"0,0 0-64 0 0,-3 0 1664 0 0,-1 0 2352 0 0,-3 1-1256 0 0,-2 1-2312 0 0,0 3-64 0 0,-2 5 120 0 0,-2 9-376 0 0,0 7-128 0 0,-1 5 0 0 0,1 4 0 0 0,-1 3 0 0 0,-3 14 0 0 0,-2 10-112 0 0,-3 4 32 0 0,-2 5-3608 0 0,-1 1-728 0 0,4-10-1263 0 0</inkml:trace>
  <inkml:trace contextRef="#ctx0" brushRef="#br0" timeOffset="83358.735">9244 551 8751 214773 66355,'-1'1'776'0'0,"-3"0"-616"0"0,0 1-160 0 0,-2 0 776 0 0,-4 3 1056 0 0,-2 1-896 0 0,-1 3-680 0 0,-1 4-128 0 0,0 4-32 0 0,-7 14-616 0 0,-5 12-232 0 0,2-1-11687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27.543"/>
    </inkml:context>
    <inkml:brush xml:id="br0">
      <inkml:brushProperty name="width" value="0.1" units="cm"/>
      <inkml:brushProperty name="height" value="0.6" units="cm"/>
      <inkml:brushProperty name="color" value="#849398"/>
      <inkml:brushProperty name="inkEffects" value="pencil"/>
    </inkml:brush>
  </inkml:definitions>
  <inkml:trace contextRef="#ctx0" brushRef="#br0">108 17 16127 217087 68064,'-3'-1'1432'0'0,"-9"0"-1144"0"0,-8-1-288 0 0,-3-2-96 0 0,2 0 24 0 0,4 1-2272 0 0,5 1-12991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24.907"/>
    </inkml:context>
    <inkml:brush xml:id="br0">
      <inkml:brushProperty name="width" value="0.1" units="cm"/>
      <inkml:brushProperty name="height" value="0.6" units="cm"/>
      <inkml:brushProperty name="color" value="#849398"/>
      <inkml:brushProperty name="inkEffects" value="pencil"/>
    </inkml:brush>
  </inkml:definitions>
  <inkml:trace contextRef="#ctx0" brushRef="#br0">62 11 17047 217002 65734,'-3'0'1512'0'0,"-4"-1"-1208"0"0,-3-1-240 0 0,-3 0 32 0 0,1 0 16 0 0,3 1 0 0 0,3 0-440 0 0,4 0-792 0 0,9 1 544 0 0,1-1-16647 0 0</inkml:trace>
  <inkml:trace contextRef="#ctx0" brushRef="#br0" timeOffset="2094.004">123 289 15663 214138 68347,'-3'-2'696'0'0,"-10"-3"304"0"0,-8-1-1000 0 0,0-1 0 0 0,0 2 0 0 0,5 1-80 0 0,4 2 8 0 0,5 0-10032 0 0,3 1 3001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30.010"/>
    </inkml:context>
    <inkml:brush xml:id="br0">
      <inkml:brushProperty name="width" value="0.1" units="cm"/>
      <inkml:brushProperty name="height" value="0.6" units="cm"/>
      <inkml:brushProperty name="color" value="#849398"/>
      <inkml:brushProperty name="inkEffects" value="pencil"/>
    </inkml:brush>
  </inkml:definitions>
  <inkml:trace contextRef="#ctx0" brushRef="#br0">183 111 10135 219311 66287,'-7'-4'1096'0'0,"-8"-3"-1096"0"0,-5-2 0 0 0,-2-1 928 0 0,0 0 160 0 0,2 1 32 0 0,1 0 672 0 0,1-1-664 0 0,3 1-416 0 0,3 1-624 0 0,5 3-24 0 0,2 2-1240 0 0,5 0-328 0 0,12-4-1616 0 0,4 0-9231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3:54.668"/>
    </inkml:context>
    <inkml:brush xml:id="br0">
      <inkml:brushProperty name="width" value="0.1" units="cm"/>
      <inkml:brushProperty name="height" value="0.1" units="cm"/>
      <inkml:brushProperty name="color" value="#00A0D7"/>
    </inkml:brush>
    <inkml:brush xml:id="br1">
      <inkml:brushProperty name="width" value="0.05" units="cm"/>
      <inkml:brushProperty name="height" value="0.05" units="cm"/>
      <inkml:brushProperty name="color" value="#E71224"/>
    </inkml:brush>
  </inkml:definitions>
  <inkml:trace contextRef="#ctx0" brushRef="#br0">20952 4854 2303 0 0,'0'0'102'0'0,"3"0"-1"0"0,41-10 4353 0 0,-22 5 503 0 0,-8 2-3968 0 0,32 6-288 0 0,-31 0-690 0 0,-3 1 42 0 0,-7-3 1 0 0,56 7-754 0 0,-46-9-206 0 0,2-1-278 0 0</inkml:trace>
  <inkml:trace contextRef="#ctx0" brushRef="#br0" timeOffset="469.792">22447 4845 12439 0 0,'0'0'566'0'0,"0"0"-6"0"0,3 0-363 0 0,142-25-1150 0 0,-116 23-1082 0 0,-19 1 1903 0 0,10 4 199 0 0,-5-1-1 0 0</inkml:trace>
  <inkml:trace contextRef="#ctx0" brushRef="#br1" timeOffset="111850.261">20707 5000 6911 0 0,'0'0'315'0'0,"0"0"-7"0"0,0 0 75 0 0,0 0 1047 0 0,0 0 481 0 0,0 0 97 0 0,0 0-195 0 0,0 0-905 0 0,0 0-401 0 0,0 0-82 0 0,0 0-45 0 0,0 0-150 0 0,0 0-64 0 0,0 0-7 0 0,0 0 4 0 0,0 0 38 0 0,0 0 20 0 0,0 0 3 0 0,0 0 6 0 0,0 0 23 0 0,0 0 16 0 0,0 0 3 0 0,0 0-8 0 0,2 0-32 0 0,136-6-1464 0 0,-85 0-4777 0 0,-41 2 1058 0 0</inkml:trace>
  <inkml:trace contextRef="#ctx0" brushRef="#br1" timeOffset="112111.305">21150 4942 8031 0 0,'0'0'366'0'0,"0"0"-5"0"0,3 0-230 0 0,21 3-11 0 0,-22-3 424 0 0,-2 0 180 0 0,3 1 38 0 0,21 3 1598 0 0,-22-4-1873 0 0,-2 0-107 0 0,3 1-48 0 0,7 1-11 0 0,-8-1-41 0 0,1-1-173 0 0,25 6-232 0 0,7-2-2730 0 0,-16-4 1744 0 0</inkml:trace>
  <inkml:trace contextRef="#ctx0" brushRef="#br1" timeOffset="112112.305">21708 4906 10591 0 0,'0'0'944'0'0,"0"0"-752"0"0,0 0-192 0 0,0 0 0 0 0,0 0 800 0 0,13 0 128 0 0,-13 0 32 0 0,17 0 0 0 0,0-1-840 0 0,0-1-120 0 0,0-1-120 0 0,0-1-4000 0 0,-2 1-800 0 0</inkml:trace>
  <inkml:trace contextRef="#ctx0" brushRef="#br1" timeOffset="112474.612">22290 4912 10591 0 0,'0'0'944'0'0,"0"0"-752"0"0,0 0-192 0 0,0 0 0 0 0,0 0 832 0 0,0 0 136 0 0,0 0 24 0 0,0 0-4736 0 0,0 0-944 0 0</inkml:trace>
  <inkml:trace contextRef="#ctx0" brushRef="#br0" timeOffset="249.566">21752 4796 5063 0 0,'0'0'390'0'0,"2"1"-72"0"0,58 10 6147 0 0,-17-4-5884 0 0,19 5-443 0 0,-8 4-1431 0 0,-40-14-2906 0 0</inkml:trace>
  <inkml:trace contextRef="#ctx0" brushRef="#br1" timeOffset="112307.536">22041 4834 3535 0 0,'3'-1'166'0'0,"44"-5"20"0"0,5 2 166 0 0,-39 5-272 0 0,-2 1-104 0 0,-8-1 108 0 0,-2 1 206 0 0,6 4 66 0 0,-5-4-404 0 0,-2-2-1658 0 0</inkml:trace>
  <inkml:trace contextRef="#ctx0" brushRef="#br0" timeOffset="-310.176">20096 4901 1375 0 0,'2'-1'107'0'0,"21"-8"42"0"0,0-3 2309 0 0,-21 11-1584 0 0,1 0-215 0 0,18-9 454 0 0,-19 9-570 0 0,0 1-7 0 0,21-5 521 0 0,-21 5-523 0 0,80-14 3399 0 0,-72 13-3909 0 0,-5 0 35 0 0,26 3 225 0 0,68 0 290 0 0,-87-2-737 0 0,7-1-93 0 0,-5 2-3650 0 0,-2 1-377 0 0</inkml:trace>
  <inkml:trace contextRef="#ctx0" brushRef="#br0" timeOffset="-166221.52">2015 377 7279 0 0,'0'0'332'0'0,"0"0"-4"0"0,0 0-145 0 0,0 0 161 0 0,0 0 96 0 0,0 0 21 0 0,0 0-38 0 0,0 0-175 0 0,0 0-79 0 0,0 0-10 0 0,0 0-43 0 0,0 0-120 0 0,0 0 81 0 0,0 0 14 0 0,0 0-2 0 0,0 0 31 0 0,3 0 10 0 0,8 2 39 0 0,-19 11 62 0 0,-1 1-65 0 0,-3 16 13 0 0,12-28-124 0 0,-1 1 3 0 0,-15 65 586 0 0,16-58-548 0 0,-2 23 107 0 0,0-19-160 0 0,-11 70 383 0 0,4 51 198 0 0,11-71-624 0 0,-2-19 84 0 0,2 78 752 0 0,11-60-700 0 0,-9-34-136 0 0,0 0 0 0 0,-2 208 456 0 0,-2-176-445 0 0,1 177 626 0 0,12-117-637 0 0,9 9 0 0 0,-9 58 64 0 0,-4-41-64 0 0,-8 75-4 0 0,-4-102 72 0 0,3 92 143 0 0,-8 184 296 0 0,10 40-497 0 0,9-206-10 0 0,5-4 0 0 0,-6-45 118 0 0,10 38-108 0 0,-25 143 1 0 0,24-132 96 0 0,-10-81-25 0 0,-3 5-82 0 0,23 49 0 0 0,-12-4 0 0 0,-19-91 0 0 0,1-6 0 0 0,10 94 0 0 0,25 53 0 0 0,-27-124 0 0 0,-6-92-18 0 0,1 0-1 0 0,2 0 1 0 0,1 0 0 0 0,1 0-1 0 0,4 9 19 0 0,0 7-15 0 0,-2 1 0 0 0,-3 0 0 0 0,-1 0 0 0 0,-3 20 15 0 0,-13 191-888 0 0,1-98 438 0 0,-7 40 436 0 0,14-135 46 0 0,3 0 0 0 0,4 22-32 0 0,-1-51-22 0 0,-3 0 0 0 0,-2-1 0 0 0,-1 1 0 0 0,-5 18 22 0 0,-6 95 0 0 0,10 9 64 0 0,-3-19-624 0 0,11 11 584 0 0,5 47 342 0 0,-1 53 468 0 0,-5-226-834 0 0,-6 13 0 0 0,0-11 54 0 0,-7 11 114 0 0,8-24-72 0 0,0 0 0 0 0,1 0 1 0 0,1 0-1 0 0,0 0 1 0 0,2 0-1 0 0,0 6-96 0 0,5 29 0 0 0,0 105 155 0 0,-6-83 213 0 0,3-61-1157 0 0,-3-12 311 0 0</inkml:trace>
  <inkml:trace contextRef="#ctx0" brushRef="#br0" timeOffset="-165383.958">1854 262 9439 0 0,'-11'-25'1008'0'0,"-7"-6"2736"0"0,8 32-3480 0 0,5 1-274 0 0,0 1 0 0 0,0-1 0 0 0,1 1 0 0 0,-1 0 0 0 0,1 1-1 0 0,0-1 1 0 0,0 1 0 0 0,0 0 0 0 0,1 0 0 0 0,-1 0 0 0 0,1 0 0 0 0,0 0 0 0 0,0 1-1 0 0,0 0 1 0 0,-1 2 10 0 0,-92 167 392 0 0,30 0 62 0 0,-48 179-633 0 0,93-283-1601 0 0,20-68 397 0 0</inkml:trace>
  <inkml:trace contextRef="#ctx0" brushRef="#br0" timeOffset="-165073.204">1925 159 13127 0 0,'0'0'598'0'0,"0"0"-9"0"0,0 0-334 0 0,0 0-22 0 0,0 0 30 0 0,2 3 7 0 0,128 290 832 0 0,-88-207-927 0 0,5 10 1268 0 0,37 54-1443 0 0,-21-48 1447 0 0,-56-90-2652 0 0,1 6-5309 0 0</inkml:trace>
  <inkml:trace contextRef="#ctx0" brushRef="#br0" timeOffset="-153889.208">1815 1393 4143 0 0,'0'0'191'0'0,"0"0"168"0"0,0 0 601 0 0,0 0 264 0 0,-2-1 50 0 0,1 0-1065 0 0,0 0-126 0 0,-1 1-1 0 0,1-1 0 0 0,-1 0 0 0 0,0 0 0 0 0,0 1 1 0 0,1-1-1 0 0,-1 1 0 0 0,0-1 0 0 0,0 1 1 0 0,1 0-1 0 0,-1 0 0 0 0,0 0 0 0 0,0 0 1 0 0,0 0-1 0 0,0 0 0 0 0,1 0 0 0 0,-1 1 1 0 0,0-1-1 0 0,0 1 0 0 0,1-1 0 0 0,-3 1-82 0 0,-16 8-12 0 0,19-8-14 0 0,-5 12 572 0 0,6-10-460 0 0,2-1-1 0 0,-1 1 1 0 0,0 0-1 0 0,0-1 0 0 0,1 1 1 0 0,0-1-1 0 0,-1 1 0 0 0,1-1 1 0 0,0 0-1 0 0,0 0 1 0 0,0 1-1 0 0,1-2 0 0 0,-1 1 1 0 0,0 0-1 0 0,1 0 1 0 0,-1-1-1 0 0,1 1 0 0 0,0-1 1 0 0,-1 0-1 0 0,1 0 1 0 0,0 0-1 0 0,0 0 0 0 0,2 0-85 0 0,11 2 184 0 0,1-1 0 0 0,0-1-1 0 0,-1 0 1 0 0,1-1 0 0 0,0-1-1 0 0,-1-1 1 0 0,1 0 0 0 0,15-5-184 0 0,2-2 126 0 0,-1-1 1 0 0,-1-1 0 0 0,0-2-1 0 0,15-9-126 0 0,14-9 230 0 0,-51 24-140 0 0,-7 4 4 0 0,3-2-12 0 0,-4 1-15 0 0,-1-5-54 0 0,-2 7-45 0 0,-1 0 1 0 0,1 1-1 0 0,-1-1 0 0 0,1 1 0 0 0,-1-1 0 0 0,0 1 0 0 0,0 0 0 0 0,1-1 0 0 0,-1 1 1 0 0,0 0-1 0 0,0 0 0 0 0,0 1 0 0 0,0-1 0 0 0,-1 0 0 0 0,1 1 0 0 0,0-1 1 0 0,0 1-1 0 0,0-1 0 0 0,0 1 0 0 0,-1 0 0 0 0,1 0 0 0 0,0 0 0 0 0,0 0 0 0 0,0 1 1 0 0,-1-1-1 0 0,1 1 0 0 0,0-1 0 0 0,0 1 0 0 0,0 0 0 0 0,-2 0 32 0 0,-90 28-1268 0 0,-20 14 1480 0 0,103-38 0 0 0,9-4-100 0 0,-1-1 3 0 0,-5 2 165 0 0,-7 0 442 0 0,41-6-311 0 0,95-23 423 0 0,-21 17 80 0 0,37-5 802 0 0,-135 14-1514 0 0,-2 1-61 0 0,0 0-21 0 0,2 1-7 0 0,6 0-30 0 0,-6-1-118 0 0</inkml:trace>
  <inkml:trace contextRef="#ctx0" brushRef="#br0" timeOffset="-150504.8">2017 5336 1375 0 0,'0'0'162'0'0,"0"0"140"0"0,0 0 68 0 0,0 0 12 0 0,0 0 21 0 0,0 0 78 0 0,0 0 37 0 0,0 0 8 0 0,0 0 33 0 0,0 0 129 0 0,0 0 59 0 0,2 5 749 0 0,-9 1-854 0 0,5-5-39 0 0,2-1-10 0 0,-6 9 2062 0 0,17-8-2423 0 0,1 0 0 0 0,0-1-1 0 0,0-1 1 0 0,0 0 0 0 0,0-1 0 0 0,0 0-1 0 0,-1 0 1 0 0,1-2 0 0 0,6-2-232 0 0,-10 4 83 0 0,63-19 805 0 0,-68 21-818 0 0,-3 0 18 0 0,0 0-7 0 0,0 0-8 0 0,0 0-2 0 0,-3 1-16 0 0,-91 25 83 0 0,82-24-138 0 0,0 1 0 0 0,2 0 14 0 0,9-3 58 0 0,1 0 29 0 0,0 0-17 0 0,0 0-11 0 0,0 0-2 0 0,0 0-6 0 0,2-1-11 0 0,118-47 887 0 0,65-1 1376 0 0,-152 46-1877 0 0,-31 3-329 0 0,-2 0-6 0 0,0 0-1 0 0,10 0-112 0 0,-10 0-120 0 0</inkml:trace>
  <inkml:trace contextRef="#ctx0" brushRef="#br0" timeOffset="-143433.453">2155 5216 7567 0 0,'0'0'348'0'0,"0"0"-6"0"0,0 0-154 0 0,0 0 169 0 0,0 0 99 0 0,0 0 21 0 0,0 0-57 0 0,0 0-248 0 0,0 0-130 0 0,3 3-174 0 0,13 13-898 0 0,-13-16 950 0 0,9 3 75 0 0,2-1 60 0 0,12 3-498 0 0,-23-5-172 0 0</inkml:trace>
  <inkml:trace contextRef="#ctx0" brushRef="#br0" timeOffset="-143162.365">2978 5171 6447 0 0,'0'0'499'0'0,"0"0"-222"0"0,3 1 294 0 0,72 29 2549 0 0,4-9-6611 0 0,-66-21 2571 0 0</inkml:trace>
  <inkml:trace contextRef="#ctx0" brushRef="#br0" timeOffset="-103977.182">2784 5274 1375 0 0,'0'0'246'0'0,"3"-1"494"0"0,14-3 1228 0 0,-17 4-1027 0 0,0 0-308 0 0,0 0-138 0 0,102 10 2753 0 0,-58-8-2479 0 0,-8-1 39 0 0,-34-1-606 0 0,1 0-29 0 0,22 1 107 0 0,1-2 0 0 0,-1-1 1 0 0,0-1-1 0 0,1-1 0 0 0,-2-2 0 0 0,5-1-280 0 0,41-17 767 0 0,-36 16-422 0 0,-24 6-278 0 0,1 1-54 0 0,-2-1-2 0 0,-5 2 32 0 0,4 1-55 0 0,-6 0-114 0 0,10 3-1776 0 0,-2-2 504 0 0</inkml:trace>
  <inkml:trace contextRef="#ctx0" brushRef="#br0" timeOffset="-103504.453">3562 5299 2759 0 0,'0'0'126'0'0,"0"0"296"0"0,0 0 1166 0 0,0 0 511 0 0,3 0 100 0 0,62-3 1255 0 0,-18 4-3436 0 0,28-5-209 0 0,27 14 1148 0 0,55-10-293 0 0,-116-7-664 0 0,-28 5 11 0 0,27 2 53 0 0,-35 1-21 0 0,6 2-33 0 0,3 0-10 0 0,-1 1 0 0 0,33 13-1725 0 0,-34-11 354 0 0</inkml:trace>
  <inkml:trace contextRef="#ctx0" brushRef="#br0" timeOffset="-103148.735">4707 5257 4143 0 0,'0'0'319'0'0,"0"0"2"0"0,0 0 790 0 0,0 0 364 0 0,0 0 77 0 0,2-1-178 0 0,35-7-308 0 0,-26 7-1056 0 0,-9 1-71 0 0,-2 0-18 0 0,0 0 46 0 0,3-1 196 0 0,33-2 2650 0 0,-34 3-2588 0 0,1 1-18 0 0,26 5 188 0 0,-14-2-370 0 0,1-1 18 0 0,-1 0-33 0 0,0 1-10 0 0,51 11-1265 0 0,-51-12 261 0 0,1 1-47 0 0</inkml:trace>
  <inkml:trace contextRef="#ctx0" brushRef="#br0" timeOffset="-140487.169">6442 5194 8431 0 0,'0'0'388'0'0,"0"0"-10"0"0,0 0-201 0 0,1 3 38 0 0,0-1-123 0 0,-1-1-74 0 0,1 0 0 0 0,-1-1 0 0 0,0 1 1 0 0,1 0-1 0 0,-1 0 0 0 0,1 0 0 0 0,-1-1 1 0 0,1 1-1 0 0,0 0 0 0 0,-1 0 0 0 0,1-1 0 0 0,0 1 1 0 0,0-1-1 0 0,-1 1 0 0 0,1-1 0 0 0,0 1 0 0 0,0-1 1 0 0,0 1-1 0 0,0-1 0 0 0,-1 0 0 0 0,1 1 1 0 0,0-1-1 0 0,0 0 0 0 0,0 0 0 0 0,0 0 0 0 0,0 1 1 0 0,0-1-1 0 0,0 0 0 0 0,0 0 0 0 0,0-1 1 0 0,0 1-1 0 0,0 0 0 0 0,-1 0 0 0 0,1 0 0 0 0,0-1 1 0 0,0 1-1 0 0,0 0 0 0 0,0-1 0 0 0,0 1-18 0 0,106-7-97 0 0,14 19-143 0 0,-106-8-2213 0 0,1-1-821 0 0</inkml:trace>
  <inkml:trace contextRef="#ctx0" brushRef="#br0" timeOffset="-127696.839">6304 5225 4143 0 0,'0'0'368'0'0,"0"0"-296"0"0,0 0-72 0 0,15 6 0 0 0,-15-6 528 0 0,15 9 88 0 0,-15-9 24 0 0,14 3 0 0 0,-14-3-304 0 0,0 0-56 0 0,15 5-16 0 0,-15-5 0 0 0,15 4-336 0 0</inkml:trace>
  <inkml:trace contextRef="#ctx0" brushRef="#br0" timeOffset="-102821.873">5433 5333 2303 0 0,'0'0'402'0'0,"0"0"843"0"0,0 0 366 0 0,0 0 75 0 0,3 0-172 0 0,50-5 366 0 0,-24 1-1806 0 0,-15 1-62 0 0,47-9 1558 0 0,-15 2 480 0 0,8-1-1039 0 0,-48 10-914 0 0,8 0-17 0 0,4 1-64 0 0,20 2-152 0 0,22 9-3098 0 0,-44-9 2412 0 0</inkml:trace>
  <inkml:trace contextRef="#ctx0" brushRef="#br0" timeOffset="-102543.422">6221 5279 8287 0 0,'0'0'736'0'0,"0"0"-584"0"0,0 0-152 0 0,0 0 0 0 0,0 0 1072 0 0,13 0 184 0 0,-13 0 40 0 0,17 2 8 0 0,-3-2-984 0 0,1 1-192 0 0,0 1-32 0 0</inkml:trace>
  <inkml:trace contextRef="#ctx0" brushRef="#br0" timeOffset="-137427.628">19828 4895 4895 0 0,'0'0'216'0'0,"0"0"40"0"0,0 0-256 0 0,0 0 0 0 0</inkml:trace>
  <inkml:trace contextRef="#ctx0" brushRef="#br0" timeOffset="-137712.704">19026 4964 6335 0 0,'18'-2'280'0'0,"-4"2"56"0"0,1-1-272 0 0,0-1-64 0 0,2 0 0 0 0,-2 1 0 0 0,1-1 0 0 0,-1-2 0 0 0</inkml:trace>
  <inkml:trace contextRef="#ctx0" brushRef="#br0" timeOffset="-623.326">19417 4956 1375 0 0,'0'0'66'0'0,"0"0"227"0"0,0 0 938 0 0,0 0 411 0 0,0 0 81 0 0,3-3-203 0 0,14-10-733 0 0,-17 13-681 0 0,0 0-14 0 0,5-10 1028 0 0,4 2 843 0 0,2 9-1691 0 0,-9-1-159 0 0,25 8 311 0 0,-25-7-320 0 0,0-1 0 0 0,24 5 371 0 0,-24-5-302 0 0,1 0 3 0 0,61 11 1792 0 0,-34 0-1666 0 0,-16-8-308 0 0,13-3-428 0 0,6-5-4429 0 0,-31 5 248 0 0</inkml:trace>
  <inkml:trace contextRef="#ctx0" brushRef="#br0" timeOffset="13735.285">6774 5262 1839 0 0,'10'-4'160'0'0,"4"-5"80"0"0,-11 7 920 0 0,-3 2 392 0 0,2-1 75 0 0,34-32 650 0 0,-29 26-2262 0 0,10-9 872 0 0,-16 15-531 0 0,7-4 354 0 0,38-19 600 0 0,-44 23-1162 0 0,0 0 10 0 0,18-11 373 0 0,-18 11-310 0 0,34-10 3074 0 0,-34 10-3176 0 0,-2 1-21 0 0,3 0-2 0 0,7-1-1 0 0,26-3 134 0 0,-24 3-217 0 0,2-1-12 0 0,21 4 1826 0 0,-25-2-2008 0 0,-8 0-251 0 0,-2 0-51 0 0,0 0 53 0 0,3 0 274 0 0,7 0 96 0 0,21 6-2218 0 0,-29-6 824 0 0,2 2-66 0 0,16 6-14 0 0</inkml:trace>
  <inkml:trace contextRef="#ctx0" brushRef="#br0" timeOffset="14165.914">7455 5238 4143 0 0,'0'0'319'0'0,"0"0"-62"0"0,0 0 522 0 0,0 0 248 0 0,2 0 49 0 0,7-3-79 0 0,-7 3-373 0 0,1-1-161 0 0,20-4 370 0 0,-22 4-541 0 0,1 0-48 0 0,6-4-11 0 0,-6 4 21 0 0,1 0 88 0 0,46-16 1977 0 0,-46 17-2218 0 0,-1-1-5 0 0,12 0-16 0 0,17 0-64 0 0,38 14 600 0 0,-22-11-96 0 0,-2-2-408 0 0,61 19-2732 0 0,-101-18 1578 0 0,7 1-200 0 0</inkml:trace>
  <inkml:trace contextRef="#ctx0" brushRef="#br0" timeOffset="14803.908">8386 5106 1839 0 0,'0'0'428'0'0,"0"0"1126"0"0,0 0 491 0 0,0 0 99 0 0,0 0-233 0 0,0 0-1069 0 0,0 0-471 0 0,1 2-92 0 0,2 7-46 0 0,-2-6-109 0 0,0-1-48 0 0,4 7-11 0 0,-4-7 13 0 0,-1-2 55 0 0,0 0 24 0 0,0 0 3 0 0,0 0 38 0 0,0 0 158 0 0,0 0 76 0 0,0 0 14 0 0,0 0-28 0 0,0 0-129 0 0,0 0-53 0 0,2 2-11 0 0,7 6-21 0 0,-7-6-84 0 0,1-1-37 0 0,24 11 134 0 0,-8-8-73 0 0,30-1 11 0 0,-33-1-112 0 0,-1 1-33 0 0,210 40-7315 0 0,-111-26 1046 0 0,-19-14 5802 0 0,-1-16 670 0 0,-61 7 3 0 0,89-4 7948 0 0,-67 8-6176 0 0,2 8-148 0 0,-54-6-1618 0 0,41 9 864 0 0,-31-5-1066 0 0,28 12-20 0 0,32 7-1664 0 0,-58-20 627 0 0,0-1-46 0 0</inkml:trace>
  <inkml:trace contextRef="#ctx0" brushRef="#br0" timeOffset="15116.948">9942 5277 3679 0 0,'0'0'284'0'0,"0"0"91"0"0,0 0 1074 0 0,3 0 486 0 0,40 1 2859 0 0,28 4-3527 0 0,-29-2-1187 0 0,-17 4-69 0 0,-23-6 49 0 0,-2-1 40 0 0,3 1 17 0 0,16 5 160 0 0,0-1-1 0 0,1 0 1 0 0,-1-2 0 0 0,1 0-1 0 0,0-1 1 0 0,0-1-1 0 0,7-1-276 0 0,63 8-5705 0 0,-76-5 1234 0 0</inkml:trace>
  <inkml:trace contextRef="#ctx0" brushRef="#br0" timeOffset="15457.323">11065 5350 1375 0 0,'2'0'107'0'0,"73"-17"8461"0"0,-20-2-7253 0 0,88-32 761 0 0,-111 45-1054 0 0,5 4-326 0 0,25 14-605 0 0,29 8-2247 0 0,-75-18 1653 0 0</inkml:trace>
  <inkml:trace contextRef="#ctx0" brushRef="#br0" timeOffset="15848.55">12153 5184 5063 0 0,'0'0'390'0'0,"0"0"-44"0"0,0 0 750 0 0,3 0 360 0 0,80-13 3463 0 0,-78 13-4846 0 0,6 0-13 0 0,16 0 456 0 0,21 11 2503 0 0,-37-8-3000 0 0,59 34-2919 0 0,-42-31 1098 0 0,-5-1 0 0 0,-12-3 540 0 0</inkml:trace>
  <inkml:trace contextRef="#ctx0" brushRef="#br0" timeOffset="16132.643">12890 5277 1839 0 0,'0'0'83'0'0,"2"1"-6"0"0,22 6 190 0 0,6-2 4597 0 0,-27-4-3176 0 0,0-1-657 0 0,21 5 398 0 0,-22-5-794 0 0,0 0-166 0 0,65 0 1060 0 0,40-17 527 0 0,-105 17-1888 0 0,-1-1-16 0 0,49-7-1690 0 0,-39 8-1682 0 0,1-1-1734 0 0</inkml:trace>
  <inkml:trace contextRef="#ctx0" brushRef="#br0" timeOffset="16423.494">13718 5206 7799 0 0,'2'0'356'0'0,"87"-6"1382"0"0,-42 11-993 0 0,-20-2 1710 0 0,26-6-43 0 0,-7 23-3290 0 0,-42-18-231 0 0,7 2-306 0 0</inkml:trace>
  <inkml:trace contextRef="#ctx0" brushRef="#br0" timeOffset="16775.104">14568 5252 9671 0 0,'0'0'440'0'0,"0"0"-5"0"0,2 0-204 0 0,96-15 1807 0 0,-86 13-2004 0 0,-9 2 142 0 0,-1 0 73 0 0,24-2 1036 0 0,-24 2-901 0 0,-2 0-38 0 0,3 0-164 0 0,12-2 106 0 0,-1 3-288 0 0,14 5-400 0 0,19 8-2088 0 0,-15-7-254 0 0,-18-7-980 0 0</inkml:trace>
  <inkml:trace contextRef="#ctx0" brushRef="#br0" timeOffset="17144.655">15314 5255 12895 0 0,'0'0'595'0'0,"0"0"-18"0"0,0 0-339 0 0,0 0-56 0 0,0 0 12 0 0,0 0 4 0 0,3 1-31 0 0,8 3-134 0 0,15 1-185 0 0,-7-5-390 0 0,64-5 3420 0 0,-14 8-3366 0 0,-17-3-1077 0 0,96 2-299 0 0,-82-4 2293 0 0,-54 2-355 0 0,0 0-670 0 0,-10 1-2588 0 0,-2-1-1134 0 0</inkml:trace>
  <inkml:trace contextRef="#ctx0" brushRef="#br0" timeOffset="18385.652">16300 5174 6335 0 0,'0'0'290'0'0,"0"0"-9"0"0,0 0-125 0 0,0 0 149 0 0,0 0 82 0 0,0 0 18 0 0,0 0-15 0 0,0 0-78 0 0,0 0-31 0 0,0 0-8 0 0,0 0-18 0 0,0 0-72 0 0,0 0-30 0 0,0 0-8 0 0,0 0 2 0 0,0 0 10 0 0,0 0 3 0 0,0 0 0 0 0,0 0 30 0 0,0 0 123 0 0,3 1 58 0 0,25-3 387 0 0,-20-1-563 0 0,0 1 1 0 0,0 0-1 0 0,0 1 0 0 0,0 0 0 0 0,1 0 0 0 0,-1 1 0 0 0,0 0 1 0 0,1 0-1 0 0,4 1-195 0 0,18 0 355 0 0,165-21 1339 0 0,-51 2-654 0 0,94-13-438 0 0,-175 26-1028 0 0,-33 8-4582 0 0,-16-4-334 0 0</inkml:trace>
  <inkml:trace contextRef="#ctx0" brushRef="#br0" timeOffset="18715.62">17676 5069 8751 0 0,'0'0'674'0'0,"3"0"-438"0"0,87-13 3161 0 0,-8 9-2989 0 0,-7 6-671 0 0,-44 2 1304 0 0,0 1 0 0 0,0 1 0 0 0,-1 2 0 0 0,15 6-1041 0 0,16 6-1776 0 0,-39-15-357 0 0,-20-5 346 0 0</inkml:trace>
  <inkml:trace contextRef="#ctx0" brushRef="#br0" timeOffset="19012.068">18805 4972 8287 0 0,'0'0'382'0'0,"0"0"-8"0"0,3 0-240 0 0,80-13 5278 0 0,-71 13-5386 0 0,0 0 21 0 0,17-2 1142 0 0,-27 2-730 0 0,0 0 56 0 0,39-3 1574 0 0,-30 3-1989 0 0,3 3-45 0 0,1-1-45 0 0,-1 0-10 0 0,61 24-2356 0 0,-61-19 1384 0 0</inkml:trace>
  <inkml:trace contextRef="#ctx0" brushRef="#br1" timeOffset="105699.927">2741 7984 1839 0 0,'-5'44'312'0'0,"3"-35"638"0"0,2-9 275 0 0,0 0 58 0 0,0 0-146 0 0,0 0-658 0 0,0 0-287 0 0,0 0-58 0 0,0 0-6 0 0,0 0 0 0 0,0 0 0 0 0,0 0 0 0 0,0 0 14 0 0,0 0 55 0 0,0 0 26 0 0,0 0 7 0 0,0 0-2 0 0,0 0-17 0 0,0 0-10 0 0,0 0-1 0 0,0 0-8 0 0,0 0-34 0 0,0 0-20 0 0,14-8 1138 0 0,5-5 94 0 0,-11 9-1360 0 0,2-1 1 0 0,-6 4 32 0 0,5-4-33 0 0,2-1-10 0 0,20-15 11 0 0,18-2 521 0 0,18-7 513 0 0,8-9-419 0 0,23-24 320 0 0,16-10-266 0 0,-82 46-626 0 0,-3 0-44 0 0,-9 9 8 0 0,39-42 604 0 0,20-12 214 0 0,-29 30-608 0 0,83-59-84 0 0,-39 24 36 0 0,-57 50-64 0 0,112-93 676 0 0,-65 27-792 0 0,22-51 64 0 0,-54 82 0 0 0,-3 4-64 0 0,68-62 504 0 0,-80 80-240 0 0,-23 24-196 0 0,0 1 0 0 0,1 0-1 0 0,1 1 1 0 0,0 1 0 0 0,9-5-68 0 0,-1-6 64 0 0,68-80 467 0 0,-71 83-463 0 0,-2 0 0 0 0,-1-2 0 0 0,-1 0-1 0 0,-1 0 1 0 0,0-2 0 0 0,1-7-67 0 0,20-32 297 0 0,-16 33-154 0 0,-6 10-84 0 0,-1-3 12 0 0,8-11-49 0 0,-5 13 30 0 0,22-45 0 0 0,-17 33 30 0 0,-14 22-83 0 0,26-30 0 0 0,-17 22 64 0 0,-10 9-64 0 0,2 2 0 0 0,0 0 0 0 0,0 1 11 0 0,1 0 31 0 0,-2 0-31 0 0,0 1-11 0 0,18-28 136 0 0,-19 26-136 0 0,0 1 0 0 0,-1-1 0 0 0,2 1 0 0 0,-1 1 0 0 0,0-1 0 0 0,1-1 0 0 0,0 2 0 0 0,0 1 0 0 0,1-1 0 0 0,-1 0 0 0 0,1 0 0 0 0,-1-1 0 0 0,1 1 0 0 0,-1-1 0 0 0,0 1 0 0 0,-1-1 0 0 0,0 1 0 0 0,1 0 0 0 0,1-2 0 0 0,-1 1 0 0 0,-1-1 0 0 0,0 1 0 0 0,-2-2 0 0 0,1 0 0 0 0,0 1 0 0 0,-1 1 0 0 0,0-1 0 0 0,2 1 0 0 0,-2-1 0 0 0,0-1 0 0 0,0 0 0 0 0,0 1 0 0 0,-1-2 0 0 0,2 1 0 0 0,0 0 0 0 0,0 1 0 0 0,2 0 0 0 0,0 1 0 0 0,0 0 0 0 0,1 0 0 0 0,-1 0 0 0 0,0 0 0 0 0,17-16 0 0 0,-18 14 0 0 0,0 0 0 0 0,0 1 0 0 0,-2-1 0 0 0,16-32 0 0 0,-15 30 0 0 0,-1 2 0 0 0,2 0 0 0 0,-2-1 0 0 0,0 0 0 0 0,9-23 0 0 0,9-16 0 0 0,-13 28 0 0 0,-6 10 0 0 0,1 1 0 0 0,0-1 0 0 0,0 2 0 0 0,0-2 11 0 0,11-20 42 0 0,-5 10-53 0 0,-3 10 0 0 0,30-42 0 0 0,-31 44 0 0 0,-2 0 0 0 0,0-1 0 0 0,0 0 0 0 0,17-38 0 0 0,-15 37 0 0 0,-1 1 0 0 0,-1 0 0 0 0,-1-1 11 0 0,8-24 42 0 0,-2 14-53 0 0,17-22 0 0 0,-17 19 0 0 0,-6 13 0 0 0,-1 0 0 0 0,2 2 0 0 0,12-26 0 0 0,19-21 0 0 0,-30 46 0 0 0,1 1 0 0 0,0-1 0 0 0,0 0 0 0 0,18-29 0 0 0,-19 31 0 0 0,-2 1 11 0 0,-3 4 31 0 0,12-27-31 0 0,-6 20-11 0 0,1 1 0 0 0,-3-2 0 0 0,-1 2 11 0 0,4-12 106 0 0,-5 12-117 0 0,-2-2-16 0 0,3 2-67 0 0,-4 8-22 0 0,0 2 14 0 0,0 0 10 0 0,0 0-2 0 0,1-1-10 0 0,2-7 13 0 0,11-8 61 0 0,-12 16 7 0 0,-1 0-61 0 0,-1 0-15 0 0,0 0 0 0 0,0 0-20 0 0,0 0-84 0 0,1-2-37 0 0,34-57-6158 0 0,-25 45 4847 0 0</inkml:trace>
  <inkml:trace contextRef="#ctx0" brushRef="#br1" timeOffset="106671.577">6056 4183 7799 0 0,'0'0'356'0'0,"0"0"-6"0"0,0 0-162 0 0,0 0 136 0 0,0 0 85 0 0,0 0 20 0 0,0 0-51 0 0,1-1-226 0 0,3-6-82 0 0,4-15 124 0 0,-7 20-29 0 0,0 1 27 0 0,24-40 1772 0 0,-24 39-1784 0 0,-1 2-11 0 0,1-2-17 0 0,25-41 86 0 0,-14 22-246 0 0,-10 20-84 0 0,-1-1-599 0 0,5-5-2457 0 0,-5 5-1055 0 0</inkml:trace>
  <inkml:trace contextRef="#ctx0" brushRef="#br1" timeOffset="106900.552">6349 3650 12351 0 0,'0'0'544'0'0,"0"0"120"0"0,0 0-536 0 0,0 0-128 0 0,0 0 0 0 0,0 0 0 0 0,0 0 184 0 0,0 0 8 0 0,0 0 0 0 0,0 0 0 0 0,0 0-736 0 0,0 0-136 0 0,0 0-32 0 0</inkml:trace>
  <inkml:trace contextRef="#ctx0" brushRef="#br1" timeOffset="107160.694">6490 3401 9215 0 0,'0'0'408'0'0,"0"0"80"0"0,0 0-392 0 0,0 0-96 0 0,0 0 0 0 0,0 0 0 0 0,0 0 928 0 0,0 0 168 0 0,0 0 32 0 0,8-8-6360 0 0</inkml:trace>
  <inkml:trace contextRef="#ctx0" brushRef="#br1" timeOffset="108488.074">6270 3908 2303 0 0,'-6'-12'203'0'0,"-4"-14"85"0"0,5 2 6666 0 0,7 11-5068 0 0,-2 9-2239 0 0,10-50 497 0 0,2 15-74 0 0,-7 24-70 0 0</inkml:trace>
  <inkml:trace contextRef="#ctx0" brushRef="#br1" timeOffset="111054.539">19420 5573 3679 0 0,'0'0'284'0'0,"0"0"-2"0"0,0 0 683 0 0,0 0 318 0 0,0 0 58 0 0,0 0-113 0 0,0 0-540 0 0,0 0-236 0 0,0 0-48 0 0,0 0-49 0 0,0 0-163 0 0,0 0-68 0 0,0 0-18 0 0,0 0 1 0 0,0 0 10 0 0,0 0 3 0 0,0-2 0 0 0,-2-11 424 0 0,13 5-90 0 0,-3 2-204 0 0,-6 5 8 0 0,-1 0 4 0 0,13-13 418 0 0,-12 12-480 0 0,-1 0-8 0 0,23-26 503 0 0,9-7 184 0 0,-32 34-725 0 0,1 0 8 0 0,29-14 724 0 0,-29 14-711 0 0,49-15 434 0 0,-4 2-5770 0 0,-37 10 3625 0 0,-7 3-151 0 0</inkml:trace>
  <inkml:trace contextRef="#ctx0" brushRef="#br1" timeOffset="111333.837">19914 5270 7023 0 0,'0'0'323'0'0,"0"0"-8"0"0,3 0-125 0 0,3-1-862 0 0,7 0 8488 0 0,-8 1-6860 0 0,-3 1-596 0 0,-2-1-38 0 0,0 0-165 0 0,0 0-77 0 0,0 0-15 0 0,0 0-71 0 0,0 0-298 0 0,0 0-134 0 0,3 0-30 0 0,12 1-1742 0 0,-2-2 300 0 0</inkml:trace>
  <inkml:trace contextRef="#ctx0" brushRef="#br1" timeOffset="111600.221">20214 5140 6447 0 0,'0'0'499'0'0,"0"0"-111"0"0,0 0 756 0 0,0 0 363 0 0,0 0 77 0 0,0 0-123 0 0,0 0-574 0 0,0 0-250 0 0,0 0-49 0 0,0 0-48 0 0,0 0-157 0 0,0 0-67 0 0,0 0-18 0 0,0 0-16 0 0,0 0-62 0 0,0 0-27 0 0,0 0-8 0 0,0 0-9 0 0,0 0-33 0 0,0 0-14 0 0,0 0-1 0 0,0 0-10 0 0,2 1-54 0 0,7 1-35 0 0,-6-2 63 0 0,38-5 317 0 0,21-6-383 0 0,-37 4-5320 0 0,-9 2-550 0 0</inkml:trace>
  <inkml:trace contextRef="#ctx0" brushRef="#br1" timeOffset="115377.695">20119 5272 1375 0 0,'0'0'312'0'0,"0"0"774"0"0,0 0 340 0 0,0 0 70 0 0,0 0-156 0 0,0 0-689 0 0,0 0-303 0 0,0 0-57 0 0,0 0-82 0 0,0 0-257 0 0,0 0-88 0 0,0 0-200 0 0,2-2-89 0 0,23-20-873 0 0,-23 21 1614 0 0,0 0 23 0 0,90-43 2720 0 0,75-9-2537 0 0,-84 32 369 0 0,11-4-91 0 0,-46 14-659 0 0,-16 9-61 0 0,15 5 11 0 0,-30-4 124 0 0,-1 1 0 0 0,0-2-1 0 0,0 0 1 0 0,0-2 0 0 0,0 1 0 0 0,-1-2 0 0 0,1 0-1 0 0,-1 0 1 0 0,10-7-215 0 0,14-4 11 0 0,-10 8 42 0 0,106-22 1507 0 0,-104 24-1416 0 0,12 0-144 0 0,54 9 440 0 0,-59-7-196 0 0,0-1 0 0 0,-1-2 0 0 0,0-2 0 0 0,14-6-244 0 0,4-1 719 0 0,-19 4-574 0 0,-13 2-129 0 0,11-4-16 0 0,-23 11 0 0 0,0 0 0 0 0,1 0 0 0 0,80-6 167 0 0,-72 9-144 0 0,170-5 1289 0 0,-116 2-790 0 0,-59 3-522 0 0,-1-1 0 0 0,-3 0 11 0 0,-6 1 32 0 0,37-2-33 0 0,0-1 73 0 0,-7 4-19 0 0,-9-2-11 0 0,58-8 65 0 0,-58 6-97 0 0,1 0 32 0 0,-12 1-53 0 0,-1 2 0 0 0,15 4 54 0 0,-18-1-44 0 0,3 2-10 0 0,-1 0 11 0 0,1 0 42 0 0,12 10-111 0 0,-15-4-1429 0 0,-1 2-5536 0 0</inkml:trace>
  <inkml:trace contextRef="#ctx0" brushRef="#br1" timeOffset="118149.93">22283 5003 7543 0 0,'0'-5'342'0'0,"-1"-15"-2"0"0,0 14-134 0 0,1 6 250 0 0,0 0 138 0 0,0 0 22 0 0,0 0-59 0 0,0 0-272 0 0,0 0-117 0 0,0 0-28 0 0,0-1-26 0 0,-10-15 22 0 0,-7 2 2070 0 0,16 13-1660 0 0,1 1-30 0 0,0 0-146 0 0,-2-1-67 0 0,-18-13 546 0 0,9 8-760 0 0,-1 1 0 0 0,1 0 0 0 0,-1 0 0 0 0,0 1 0 0 0,0 1 0 0 0,-1 0 0 0 0,0 0-89 0 0,-1 0 25 0 0,-2 1-45 0 0,0 1-1 0 0,0 0 0 0 0,0 1 0 0 0,0 1 1 0 0,0 0-1 0 0,0 1 0 0 0,-12 3 21 0 0,-83 5-103 0 0,101-12 103 0 0,-39-1 14 0 0,37 2 50 0 0,-13 0 14 0 0,-1 6 100 0 0,13-3-168 0 0,-1-2-10 0 0,1 0 0 0 0,-42-5-149 0 0,16 2 138 0 0,-98 14 633 0 0,122-8-615 0 0,-68 18-4 0 0,7 6-3 0 0,54-22 72 0 0,2-5 60 0 0,11-3-109 0 0,-1 1 20 0 0,1 1-21 0 0,-77-21 1342 0 0,84 22-1265 0 0,-8-9 42 0 0,-17-8-1 0 0,17 12-81 0 0,0 2 9 0 0,-51-8 305 0 0,27 12-373 0 0,-4 7 0 0 0,0 9 0 0 0,26-10 0 0 0,0-1 0 0 0,0-1 12 0 0,-1-1 36 0 0,1 1-36 0 0,-63 26-12 0 0,-40 14 0 0 0,44-23 136 0 0,39-13-136 0 0,-29 6 0 0 0,20-2 0 0 0,19-6 0 0 0,-20 19-33 0 0,34-20-297 0 0,1 1-1 0 0,-1 0 1 0 0,1 0 0 0 0,1 0-1 0 0,-1 1 1 0 0,1 0 0 0 0,1 1-1 0 0,-5 8 331 0 0,-2 5-1036 0 0</inkml:trace>
  <inkml:trace contextRef="#ctx0" brushRef="#br1" timeOffset="122600.961">19417 4500 1839 0 0,'0'0'83'0'0,"0"0"213"0"0,0 0 855 0 0,0 0 374 0 0,0 0 71 0 0,0 0-156 0 0,0 0-727 0 0,0 0-323 0 0,0 0-64 0 0,0 0-19 0 0,0 0-56 0 0,0 0-25 0 0,0 0-2 0 0,0 0 20 0 0,0 0 83 0 0,0 0 32 0 0,2 1 7 0 0,7 1-11 0 0,-7-2-55 0 0,-2 0-20 0 0,0 0-7 0 0,0 0-19 0 0,2 1-81 0 0,23 2 270 0 0,-11-3-433 0 0,-1 1 28 0 0,31-4 1852 0 0,-42 3-1794 0 0,-2 0-4 0 0,0 0-17 0 0,2-1-10 0 0,7-2-1 0 0,-6 2 0 0 0,-1 1 0 0 0,7 0 2 0 0,-4 0 4 0 0,4 1 2 0 0,-7 0 0 0 0,-2-1-1 0 0,0 0-6 0 0,0 0-1 0 0,0 0 0 0 0,11 3 11 0 0,-9-3-22 0 0,-2 0 11 0 0,0 0-33 0 0,0 0-128 0 0,0 0-11 0 0,0 0 10 0 0,0 0 2 0 0,0 0 0 0 0,0 0 0 0 0,0 0 0 0 0,0 0 0 0 0,0 0 4 0 0,0 0 18 0 0,0 0 8 0 0,0 0 2 0 0,0 0-10 0 0,0 0-46 0 0,0 0-22 0 0,0 0-2 0 0,-2 11-426 0 0,1-8 100 0 0,1-3-11 0 0,0 0-26 0 0,0 0-86 0 0,0 0-42 0 0,0 0-5 0 0,0 0 74 0 0,0 0 306 0 0,0 0 130 0 0,0 0 30 0 0,0 0 32 0 0,0 0 119 0 0,0 0 56 0 0,-20 7 873 0 0,18-6-842 0 0,2-1-11 0 0,0 0-6 0 0,-2 0-21 0 0,-5 2-120 0 0,6-2-178 0 0,1 0-36 0 0,0 0 2 0 0,0 0 16 0 0,0 0 67 0 0,0 0 28 0 0,0 0 7 0 0,0 0 34 0 0,0 0 135 0 0,0 0 60 0 0,0 0 11 0 0,0 0 29 0 0,0 0 113 0 0,0 0 55 0 0,0 0 11 0 0,0 0-6 0 0,0 0-34 0 0,0 0-20 0 0,0 0-2 0 0,0 0-10 0 0,0 0-46 0 0,0 0-22 0 0,0 0-2 0 0,0 0-20 0 0,0 0-78 0 0,0 0-18 0 0,0 0-8 0 0,0 0 2 0 0,0 0 2 0 0,0 0 0 0 0,0 0 0 0 0,0 0-1 0 0,0 0-6 0 0,0 0-1 0 0,2 1 0 0 0,6 5 0 0 0,-6-5 6 0 0,0 1 15 0 0,32 19 302 0 0,-31-20-323 0 0,-1 0 8 0 0,26 8 82 0 0,-14-4-154 0 0,22 5 54 0 0,-8-1 100 0 0,-13-4-87 0 0,28 8 106 0 0,-12-7 115 0 0,-26-4-208 0 0,7 1-53 0 0,3 0 16 0 0,0 2-33 0 0,-2 2-10 0 0,0-1 0 0 0,-1 1 0 0 0,1-1 0 0 0,47 9 176 0 0,6-17 160 0 0,-32 2-208 0 0,-10 4-64 0 0,0 6 0 0 0,-4 5-10 0 0,-8-10-44 0 0,1-2-10 0 0,-1-1 0 0 0,1 1 0 0 0,37 1 190 0 0,-11 9-126 0 0,-26-9-54 0 0,2-1-10 0 0,-1-1 0 0 0,30 3 138 0 0,-29-3-60 0 0,0 1 2 0 0,-1 1-13 0 0,1 0-54 0 0,17 2-13 0 0,-3-3 0 0 0,43-8 200 0 0,-69 5-128 0 0,-1 0 0 0 0,11 0 4 0 0,0 0 16 0 0,1 0-12 0 0,-1 2-64 0 0,0-1-16 0 0,0 1 0 0 0,41 7 0 0 0,-28-8 11 0 0,-3-1 42 0 0,1 1-53 0 0,0-2 0 0 0,-13 0 0 0 0,2 2 0 0 0,0-1 0 0 0,14 5 0 0 0,12 10-72 0 0,-28-12 72 0 0,2-3 0 0 0,0-1 0 0 0,-1-1 0 0 0,-2 0 0 0 0,2 0 0 0 0,0 0 0 0 0,0 0 0 0 0,1 2 0 0 0,31 2 0 0 0,-17-3 0 0 0,-13 0 0 0 0,-1 1 0 0 0,1-2 0 0 0,1 2 0 0 0,1 0 0 0 0,110 2 0 0 0,-68 3 0 0 0,-14 0-53 0 0,-21 0-4 0 0,1 1-596 0 0,-9-5-4144 0 0,-13-1-931 0 0</inkml:trace>
  <inkml:trace contextRef="#ctx0" brushRef="#br1" timeOffset="122953.741">19818 4857 2759 0 0,'0'0'248'0'0,"0"0"-248"0"0,0 0 0 0 0,0 0 0 0 0,0 0 576 0 0,0 0 72 0 0,0 0 16 0 0,0 0 0 0 0,0 0-824 0 0,0 0-168 0 0</inkml:trace>
  <inkml:trace contextRef="#ctx0" brushRef="#br1" timeOffset="123205.153">19784 4771 1839 0 0,'-1'-1'134'0'0,"-74"-78"12588"0"0,71 77-12591 0 0,0 1 1 0 0,0-1-1 0 0,0 1 0 0 0,0 0 0 0 0,0 0 0 0 0,0 1 0 0 0,0-1 0 0 0,0 1 1 0 0,0 0-1 0 0,0 0 0 0 0,0 0 0 0 0,0 0 0 0 0,0 1 0 0 0,0 0 0 0 0,0 0 1 0 0,0 0-1 0 0,0 0 0 0 0,0 0 0 0 0,1 1 0 0 0,-1 0 0 0 0,0 0 0 0 0,1 0 1 0 0,-1 0-1 0 0,1 0 0 0 0,-2 2-131 0 0,-74 60 1057 0 0,58-41-838 0 0,1 0 0 0 0,1 1 0 0 0,1 1-1 0 0,2 1 1 0 0,-8 15-219 0 0,8-14-36 0 0,-44 78-3355 0 0,46-80-272 0 0,-2 3-1965 0 0</inkml:trace>
  <inkml:trace contextRef="#ctx0" brushRef="#br1" timeOffset="123514.715">19892 4639 4143 0 0,'0'0'319'0'0,"-1"1"-210"0"0,-17 5 141 0 0,-20 11 7436 0 0,-10 22-3804 0 0,12-8-3864 0 0,-6 3-60 0 0,2 1 0 0 0,1 2-1 0 0,2 1 1 0 0,1 3 0 0 0,3 0 0 0 0,1 2-1 0 0,-6 14 43 0 0,-27 46-1276 0 0,49-69 584 0 0</inkml:trace>
  <inkml:trace contextRef="#ctx0" brushRef="#br1" timeOffset="123779.222">19991 4879 5527 0 0,'0'0'423'0'0,"-2"0"-278"0"0,-8 1 1180 0 0,0-1 0 0 0,0 2-1 0 0,0-1 1 0 0,0 2-1 0 0,0-1 1 0 0,0 1-1 0 0,1 0 1 0 0,-2 2-1325 0 0,-111 67 2238 0 0,107-62-2155 0 0,-41 32-220 0 0,3 3 1 0 0,1 1-1 0 0,-22 29 137 0 0,-73 86-3278 0 0,128-139-2304 0 0</inkml:trace>
  <inkml:trace contextRef="#ctx0" brushRef="#br1" timeOffset="124027.678">20091 4917 4143 0 0,'0'0'191'0'0,"0"0"372"0"0,0 0 1457 0 0,0 0 636 0 0,0 0 126 0 0,-3 1-322 0 0,-96 68-928 0 0,-112 95-3192 0 0,158-120 1318 0 0,3 2 0 0 0,2 3 0 0 0,-13 18 342 0 0,-20 29-4000 0 0,57-67-158 0 0</inkml:trace>
  <inkml:trace contextRef="#ctx0" brushRef="#br1" timeOffset="124290.396">20133 4978 6911 0 0,'-327'278'6619'0'0,"289"-247"-6500"0"0,2 1 1 0 0,1 2-1 0 0,2 1 0 0 0,-11 16-119 0 0,7-1 72 0 0</inkml:trace>
  <inkml:trace contextRef="#ctx0" brushRef="#br1" timeOffset="124934.353">20466 4881 11863 0 0,'0'0'540'0'0,"0"0"-5"0"0,0 0-259 0 0,0 0 177 0 0,0 0 115 0 0,-1-1 28 0 0,-38-13 1399 0 0,33 14-2009 0 0,0-1 0 0 0,-1 1 1 0 0,1 1-1 0 0,0-1 0 0 0,0 1 0 0 0,0 0 1 0 0,0 0-1 0 0,0 1 0 0 0,0 0 0 0 0,0 0 1 0 0,0 0-1 0 0,1 0 0 0 0,-1 1 0 0 0,1 0 1 0 0,0 1-1 0 0,0-1 0 0 0,0 1 0 0 0,0 0 0 0 0,0 0 1 0 0,1 0-1 0 0,0 1 0 0 0,0-1 0 0 0,0 1 1 0 0,0 0-1 0 0,-1 3 14 0 0,2-4-81 0 0,-37 41-2505 0 0,17-21 1058 0 0</inkml:trace>
  <inkml:trace contextRef="#ctx0" brushRef="#br1" timeOffset="125362.014">19964 4847 9847 0 0,'0'0'432'0'0,"-14"-5"96"0"0,-1 0-424 0 0,1 2-104 0 0,-1-1 0 0 0,3 1 0 0 0,0-1 136 0 0,2 1 8 0 0,-2 1 0 0 0,0 1 0 0 0,-1-1-288 0 0,-2 5-56 0 0,-2 1-16 0 0,-2 1-2728 0 0,0 2-544 0 0</inkml:trace>
  <inkml:trace contextRef="#ctx0" brushRef="#br1" timeOffset="125655.278">19623 4547 12895 0 0,'0'0'576'0'0,"-13"-3"112"0"0,-3-2-552 0 0,5 5-136 0 0,11 0 0 0 0,-14 8 0 0 0,14-8 184 0 0,-13 9 8 0 0,-1-1 0 0 0,0 3 0 0 0,1 0-280 0 0,-1 5-48 0 0,3 1-16 0 0,0 1 0 0 0,-2 1-840 0 0,1 3-160 0 0,-2 3-40 0 0</inkml:trace>
  <inkml:trace contextRef="#ctx0" brushRef="#br1" timeOffset="125976.949">20233 4881 9383 0 0,'0'0'416'0'0,"-10"7"88"0"0,-4-2-408 0 0,2 3-96 0 0,0 4 0 0 0,-1 3 0 0 0,-4 4 0 0 0,-5 5 0 0 0,-17 13-72 0 0,2 5 72 0 0</inkml:trace>
  <inkml:trace contextRef="#ctx0" brushRef="#br1" timeOffset="126240.301">20041 5374 7367 0 0,'-47'17'656'0'0,"-7"8"-528"0"0,-4 9-128 0 0,-3 15 0 0 0</inkml:trace>
  <inkml:trace contextRef="#ctx0" brushRef="#br0" timeOffset="-30879.059">3 560 3223 0 0,'0'0'411'0'0,"0"0"517"0"0,0 0 233 0 0,0 0 45 0 0,0 0-98 0 0,0 0-446 0 0,0 0-190 0 0,0 0-37 0 0,0 0-36 0 0,0 0-114 0 0,0 0-49 0 0,0 0-11 0 0,0 0-10 0 0,0 0-39 0 0,0 0-16 0 0,0 0-7 0 0,0-2 19 0 0,-3-3 3335 0 0,12 14-1986 0 0,-9-9-1345 0 0,1 3-6 0 0,36 107 660 0 0,-30-54-830 0 0,-8-17 0 0 0,1 54 276 0 0,3-35-200 0 0,6 2-76 0 0,1-17 75 0 0,-5-30-32 0 0,3 0-33 0 0,3-2 1 0 0,1-2 32 0 0,12 3-22 0 0,-20-11 22 0 0,52 6 31 0 0,-45-8-69 0 0,-3 0 7 0 0,-1 0 0 0 0,1 0 1 0 0,-1 0-1 0 0,0-1 0 0 0,0 0 1 0 0,0-1-1 0 0,0 1 0 0 0,0-1 1 0 0,0-1-1 0 0,1 0-12 0 0,59-35 0 0 0,-2-16 118 0 0,-22-7 39 0 0,-36 49-120 0 0,-2 1 0 0 0,1-1 0 0 0,-2-1 1 0 0,0 1-1 0 0,0-1 0 0 0,-1 0 0 0 0,-1 0 0 0 0,-1 1 1 0 0,0-2-1 0 0,0 1 0 0 0,-1 0 0 0 0,-1 0 0 0 0,-2-6-37 0 0,2-25 212 0 0,-5-44 209 0 0,1 58-292 0 0,4 21-70 0 0,-1-1-1 0 0,0 1 1 0 0,-1 0-1 0 0,0 0 1 0 0,0 0-1 0 0,-1 0 1 0 0,-2-4-59 0 0,-23-30 485 0 0,17 27-505 0 0,11 15-831 0 0,1 2-261 0 0</inkml:trace>
  <inkml:trace contextRef="#ctx0" brushRef="#br0" timeOffset="-29943.449">750 826 1375 0 0,'0'0'383'0'0,"0"0"1069"0"0,0 0 468 0 0,0 0 96 0 0,0 0-199 0 0,-1-2-921 0 0,0 0-809 0 0,-1-1 0 0 0,0 0 0 0 0,0 1 0 0 0,0-1-1 0 0,0 1 1 0 0,0 0 0 0 0,0 0 0 0 0,-1 0 0 0 0,1 0-1 0 0,-1 0 1 0 0,1 0 0 0 0,-1 1 0 0 0,0-1 0 0 0,0 1-1 0 0,0-1 1 0 0,1 1 0 0 0,-1 0 0 0 0,-1 0 0 0 0,1 1-87 0 0,-14 4 80 0 0,6 2 178 0 0,0 1 0 0 0,0 0 0 0 0,1 0 0 0 0,0 1 0 0 0,0 0 0 0 0,1 1 0 0 0,0 0 0 0 0,1 0 0 0 0,-1 1 1 0 0,2 0-1 0 0,0 1 0 0 0,0 0 0 0 0,1 0 0 0 0,-3 7-258 0 0,-20 46 21 0 0,22-41-81 0 0,6-11 48 0 0,1-1 2 0 0,5-3-33 0 0,5 1 32 0 0,-5-6 11 0 0,29 7 0 0 0,10-12 0 0 0,2-3 54 0 0,-36 4-28 0 0,-7 1 50 0 0,-1 0 0 0 0,7 3-4 0 0,-7-3 4 0 0,8 11 96 0 0,-7-2-145 0 0,-3-5 16 0 0,-21 31 47 0 0,11-26-10 0 0,-10 3 102 0 0,0-1 0 0 0,-1-1-1 0 0,-1-1 1 0 0,0 0 0 0 0,0-2-1 0 0,0-1 1 0 0,-6 1-182 0 0,-63 20 416 0 0,29-12-1066 0 0,40-13 284 0 0</inkml:trace>
  <inkml:trace contextRef="#ctx0" brushRef="#br0" timeOffset="-29226.967">770 44 9215 0 0,'0'0'707'0'0,"0"0"-278"0"0,0 0 563 0 0,0 0 295 0 0,0 0 60 0 0,0 0-141 0 0,0 0-638 0 0,2-1-285 0 0,32-17 181 0 0,28-5-691 0 0,-47 21 134 0 0,-10 3 40 0 0,-3 0 55 0 0,0 0 0 0 0,0 0 0 0 0,0 0 0 0 0,0 0 1 0 0,0 0-1 0 0,0 1 0 0 0,0-1 0 0 0,0 1 1 0 0,0-1-1 0 0,-1 1 0 0 0,1 0 0 0 0,-1 0 1 0 0,1 0-1 0 0,-1 0 0 0 0,0 0 0 0 0,1 0 0 0 0,-1 0 1 0 0,0 0-1 0 0,-1 0 0 0 0,1 1 0 0 0,0-1 1 0 0,0 1-3 0 0,1 5 25 0 0,-3 10 119 0 0,-1-6-131 0 0,0 0 0 0 0,-1 0 0 0 0,0 0 0 0 0,-1-1 0 0 0,-1 1 0 0 0,0-1-1 0 0,0 0 1 0 0,-1 0 0 0 0,-6 8-13 0 0,-27 33-217 0 0,-5-3 206 0 0,35-39 11 0 0,-11 6 98 0 0,19-15 6 0 0,1-1 6 0 0,0 0 2 0 0,-2 2-8 0 0,-3 5-28 0 0,14-1 8 0 0,80-12 199 0 0,63-21 1274 0 0,-150 27-1351 0 0,0 0-78 0 0,5 0-31 0 0,-6 0-8 0 0,-1 0-83 0 0,0 0-348 0 0,0 0-148 0 0,0 0-28 0 0</inkml:trace>
  <inkml:trace contextRef="#ctx0" brushRef="#br0" timeOffset="-27400.949">1114 1610 1375 0 0,'0'0'66'0'0,"-1"1"296"0"0,-11 9 8928 0 0,8-7-9550 0 0,2-2 906 0 0,2-1-80 0 0,0 0-60 0 0,0 0-170 0 0,0 0-74 0 0,0 0-20 0 0,0 0-31 0 0,0 0-116 0 0,0 0-19 0 0,0 0 24 0 0,0 0 10 0 0,0 0 2 0 0,0 0 19 0 0,0 0 77 0 0,3-10 277 0 0,49-79 779 0 0,19-25-932 0 0,-17-8 152 0 0,-29 58-216 0 0,-21 52-209 0 0,0 2 6 0 0,-3 8-1 0 0,-1 0 2 0 0,-2-6 8 0 0,2 6 18 0 0,0 2-1 0 0,0 0-22 0 0,0 0 1 0 0,0 0 15 0 0,0 0-16 0 0,0 0-5 0 0,0 0 6 0 0,0 0 20 0 0,0 0 5 0 0,0 0-6 0 0,0 3 1 0 0,-1 7 6 0 0,0-8 6 0 0,1 0 2 0 0,-27 155 995 0 0,26-129-960 0 0,1 2 5 0 0,-2 16-80 0 0,-3 0 29 0 0,-3 2-36 0 0,5-32 29 0 0,0 1 0 0 0,1-1 0 0 0,1 1 0 0 0,0 0 0 0 0,2 0 0 0 0,1 11-86 0 0,6 20 206 0 0,-6-40-147 0 0,-2-2-17 0 0,1 0 0 0 0,-1-1 0 0 0,0 1 0 0 0,0 0 0 0 0,0 0 0 0 0,-1 0 0 0 0,0-1 0 0 0,0 1 0 0 0,0 0 0 0 0,-1-1 0 0 0,0 1-42 0 0,-1 6 79 0 0,-9 15 47 0 0,-1-7-34 0 0,-4-1 0 0 0,-18 32 13 0 0,34-50-199 0 0,-3 9-1923 0 0,4-10 155 0 0</inkml:trace>
  <inkml:trace contextRef="#ctx0" brushRef="#br0" timeOffset="-26698.834">1167 1974 1375 0 0,'-2'0'384'0'0,"-6"-1"5931"0"0,-4-1-2985 0 0,-15-22-3324 0 0,27 22 61 0 0,0 2 66 0 0,-1-2 24 0 0,-1-10 247 0 0,5 4 3256 0 0,118-15-2192 0 0,-58 31-256 0 0,-18 0-985 0 0,-30-6-171 0 0,-3-2 21 0 0,-7 0 1 0 0,5 0-6 0 0,-7 0 13 0 0,-3 0-5 0 0,3 1 40 0 0,11 2 1715 0 0,-14-1-2711 0 0,1 8-4007 0 0,-1-7-1724 0 0</inkml:trace>
  <inkml:trace contextRef="#ctx0" brushRef="#br0" timeOffset="-24127.104">415 5487 5527 0 0,'0'0'423'0'0,"0"0"-71"0"0,0 0 735 0 0,0 0 346 0 0,0 0 67 0 0,0 0-163 0 0,0 0-753 0 0,0 0-332 0 0,0 0-69 0 0,-2 2-42 0 0,-4 5-93 0 0,9-11 205 0 0,14-16 24 0 0,27-34-69 0 0,17-32 672 0 0,-46 63-734 0 0,-10 1 630 0 0,-7 22-656 0 0,-6 0-8 0 0,-32 20 248 0 0,31-14-281 0 0,7-5 28 0 0,1 1 11 0 0,-4 7-61 0 0,0 0-1 0 0,1 0 0 0 0,0 0 1 0 0,0 1-1 0 0,1-1 1 0 0,0 1-1 0 0,0 5-56 0 0,-23 75 219 0 0,6 14 307 0 0,-4 17 470 0 0,18-78-678 0 0,1-13-228 0 0,4-16-90 0 0,-1-2-20 0 0,1-10-77 0 0,1-2-10 0 0,0 0-34 0 0,0 0-158 0 0,0 0-70 0 0,0 0-734 0 0,0 0-3025 0 0,0 0-1296 0 0</inkml:trace>
  <inkml:trace contextRef="#ctx0" brushRef="#br0" timeOffset="-23706.874">247 5900 10079 0 0,'0'0'463'0'0,"0"0"-14"0"0,-1 1-290 0 0,-3 1 2821 0 0,12-7-2206 0 0,15-8-455 0 0,128-25 796 0 0,-138 35-964 0 0,1 0 0 0 0,-1-1 1 0 0,-1-1-1 0 0,1 0 0 0 0,0-1 1 0 0,4-3-152 0 0,-13 7 121 0 0,-2 1 31 0 0,0 0-33 0 0,30 4 522 0 0,-31-2-561 0 0,1 1-2 0 0,4 5-6 0 0,-5-6 13 0 0,-1-1-48 0 0,0 0-138 0 0,0 0-56 0 0,0 0-17 0 0</inkml:trace>
  <inkml:trace contextRef="#ctx0" brushRef="#br0" timeOffset="-22801.919">527 5314 7199 0 0,'0'0'331'0'0,"0"0"-10"0"0,0 0-150 0 0,0 0 145 0 0,0 0 89 0 0,0 0 13 0 0,0 0-42 0 0,0 0-195 0 0,0 0-86 0 0,0 0-21 0 0,0 0-3 0 0,-2 1-16 0 0,-44 33 1187 0 0,-5-2-474 0 0,14-7-768 0 0,13 1 0 0 0,-10 0 352 0 0,-22 22 128 0 0,43-28 80 0 0,7-9-408 0 0,0 0-76 0 0,-2 11-189 0 0,8-20-879 0 0,0-2-3507 0 0</inkml:trace>
  <inkml:trace contextRef="#ctx0" brushRef="#br0" timeOffset="-21947.376">1057 5049 4143 0 0,'0'0'319'0'0,"0"0"77"0"0,0 0 1104 0 0,0 0 504 0 0,0 0 99 0 0,0 0-215 0 0,-2 1-970 0 0,-79 81 677 0 0,20 4-188 0 0,-19 48 331 0 0,52-82-1464 0 0,1-2-119 0 0,2 2 0 0 0,-10 32-155 0 0,-70 149 464 0 0,17-44-254 0 0,44-93-200 0 0,37-84-10 0 0,1-1 0 0 0,1 0-10 0 0,4-9-44 0 0,1-2-10 0 0,0 0 0 0 0,-7 9-1965 0 0,7-9 938 0 0</inkml:trace>
  <inkml:trace contextRef="#ctx0" brushRef="#br0" timeOffset="-20595.489">1023 5596 2303 0 0,'0'0'102'0'0,"0"0"223"0"0,0 0 856 0 0,0 0 371 0 0,0 0 75 0 0,0 0-220 0 0,0 0-1001 0 0,0 0-439 0 0,0 0-88 0 0,0 0-46 0 0,0 0-109 0 0,0 0-48 0 0,0 0-11 0 0,0 0 77 0 0,0 0 307 0 0,0 0 72 0 0,-2-1 49 0 0,0 0-266 0 0,1 0 233 0 0,0 1-1 0 0,0 0 1 0 0,0-1-1 0 0,-1 1 1 0 0,1-1 0 0 0,0 0-1 0 0,0 1 1 0 0,0-1-1 0 0,0 0 1 0 0,0 0-1 0 0,0 0 1 0 0,1 0-1 0 0,-1 1 1 0 0,0-1 0 0 0,0 0-1 0 0,1-1 1 0 0,-1 1-1 0 0,0 0 1 0 0,1 0-1 0 0,-1 0 1 0 0,1 0-1 0 0,-1 0 1 0 0,1-1-137 0 0,-1-10 277 0 0,1 10-263 0 0,-1 1 0 0 0,1-1 0 0 0,0 0-1 0 0,0 0 1 0 0,0 0 0 0 0,0 1 0 0 0,0-1 0 0 0,0 0 0 0 0,0 0 0 0 0,0 0-1 0 0,1 1 1 0 0,-1-1 0 0 0,1 0 0 0 0,-1 1 0 0 0,1-1 0 0 0,0 0 0 0 0,0 1-1 0 0,0-1 1 0 0,0 1 0 0 0,0-1 0 0 0,1 0-14 0 0,20-16 73 0 0,-13 7-73 0 0,0 3 15 0 0,44-19 516 0 0,-35 19-331 0 0,-5 1 63 0 0,0 2 0 0 0,0-1 0 0 0,1 2-1 0 0,-1 0 1 0 0,1 0 0 0 0,6 0-263 0 0,28 4 941 0 0,-46 1-782 0 0,-2-1-6 0 0,3 1-1 0 0,31 20 658 0 0,-32-20-718 0 0,-2-1-18 0 0,1 3-2 0 0,1 8-33 0 0,0 0-1 0 0,-1 1 1 0 0,0-1-1 0 0,-1 0 1 0 0,0 1-1 0 0,-1-1 1 0 0,0 0-1 0 0,-1 1 1 0 0,0-1-1 0 0,-1 0 0 0 0,0 0 1 0 0,-1 0-1 0 0,0-1 1 0 0,-1 1-1 0 0,0-1 1 0 0,-1 0-1 0 0,1-1 1 0 0,-2 1-1 0 0,0-1 1 0 0,0 0-1 0 0,-7 7-38 0 0,-9 7 13 0 0,-1 0-1 0 0,0-2 0 0 0,-2 0 1 0 0,-11 5-13 0 0,8-8-28 0 0,0-1 1 0 0,0-1-1 0 0,-2-2 1 0 0,1-1-1 0 0,-8 1 28 0 0,30-11-1 0 0,0-1-1 0 0,0 0 0 0 0,0 0 1 0 0,0 0-1 0 0,0-1 0 0 0,-1-1 1 0 0,1 1-1 0 0,0-1 1 0 0,-6-1 1 0 0,13 1-70 0 0,3-1 13 0 0,28-10-14 0 0,15 1 59 0 0,48 3 12 0 0,-51 6 17 0 0,-28-1 78 0 0,1 2-1 0 0,-1-1 1 0 0,0 2-1 0 0,0 0 1 0 0,0 1-1 0 0,3 1-94 0 0,15 9 91 0 0,-28-10-48 0 0,3 3-33 0 0,2 3-10 0 0,0 1 0 0 0,6 14 11 0 0,-13-19 32 0 0,7 22 47 0 0,-18 28 649 0 0,-3-29-666 0 0,8-17-63 0 0,-1-1-1 0 0,0-1 1 0 0,0 1-1 0 0,-1-1 1 0 0,0 0-1 0 0,0 0 1 0 0,0 0-1 0 0,-6 3-9 0 0,-47 27 72 0 0,24-23 173 0 0,28-10-171 0 0,1 0 0 0 0,-1 0 0 0 0,0-1 0 0 0,0 0 0 0 0,0 0 0 0 0,0-1 0 0 0,0 0 0 0 0,0 0 0 0 0,-7 0-74 0 0,-39 0 65 0 0,44-2-65 0 0,-1 1 0 0 0,1 2 0 0 0,4-1-24 0 0,3-1-94 0 0,-6 5-2433 0 0,8-5 1372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3:55.304"/>
    </inkml:context>
    <inkml:brush xml:id="br0">
      <inkml:brushProperty name="width" value="0.1" units="cm"/>
      <inkml:brushProperty name="height" value="0.1" units="cm"/>
      <inkml:brushProperty name="color" value="#00A0D7"/>
    </inkml:brush>
  </inkml:definitions>
  <inkml:trace contextRef="#ctx0" brushRef="#br0">1 0 9215 0 0,'0'0'408'0'0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6:21.366"/>
    </inkml:context>
    <inkml:brush xml:id="br0">
      <inkml:brushProperty name="width" value="0.1" units="cm"/>
      <inkml:brushProperty name="height" value="0.6" units="cm"/>
      <inkml:brushProperty name="color" value="#849398"/>
      <inkml:brushProperty name="inkEffects" value="pencil"/>
    </inkml:brush>
  </inkml:definitions>
  <inkml:trace contextRef="#ctx0" brushRef="#br0">1395 1 455 204714 57018,'-6'3'0'0'0,"-4"5"1536"0"0,-5 2 2128 0 0,-2 3-1792 0 0,0 0-1312 0 0,2-1-264 0 0,1 1-48 0 0,0 3 48 0 0,0 4-296 0 0,1 1 72 0 0,1 0-72 0 0,1 4 0 0 0,-2 5 0 0 0,-1 7 0 0 0,-3 9 0 0 0,-1 2 0 0 0,1-1 0 0 0,-2 4 72 0 0,1-1 0 0 0,2-2 0 0 0,-1 3 128 0 0,1 1-56 0 0,1-2 0 0 0,-1 5 184 0 0,-2 7 56 0 0,-4 9-32 0 0,1-1-200 0 0,0-4 0 0 0,3-5 0 0 0,0-6-40 0 0,-1 4 96 0 0,0 0-104 0 0,0 0-16 0 0,-1-3-8 0 0,1-3 0 0 0,-1-1 0 0 0,0-3 32 0 0,0 0 8 0 0,0-2 0 0 0,-4 6 136 0 0,-4 8 32 0 0,-1 1-144 0 0,1-3-64 0 0,1 4 48 0 0,1-2-64 0 0,4-3-64 0 0,0 3 80 0 0,-1 5 0 0 0,1-2 0 0 0,2-5-80 0 0,0-6 80 0 0,2-6-80 0 0,-2 3 72 0 0,-1 0-72 0 0,1-4 0 0 0,-3 4 64 0 0,1 0-64 0 0,-1-3 0 0 0,0 3 0-507 1,-1 4 64 507-1,0 2 96 0 0,2-4-96-522 2,4-8-64 522-2,2-7 64 0 0,3-7-64 0 0,0-1 64-505-4,-1 1 0 9 7,0-2 0 496-3,-1-3-64 0 0,-1-1 72 0 0,-1 0 8-503-9,-1 0-80-22 12,2-3 64 525-3,4-4-64 0 0,2-4 0-523 1,2-2-88 23 4,3-3 88 500-5,2-3 0 0 0,1-2-72 0 0,1 0-336-507-7,-1-1 200 507 7,1-1-224-498 0,1-1-408 498 0,-1 1 712 0 0,1-1 8 0 0,0 0 0 0 0,0 0-16 0 0,2-1-152-512 1,7 0-592 512-1,1 0 480 0 0,0-1-9983 0 0</inkml:trace>
  <inkml:trace contextRef="#ctx0" brushRef="#br0" timeOffset="681.972">2233 519 4143 204267 59307,'-6'6'408'0'0,"-3"3"-408"0"0,-3 2 0 0 0,0 1 0 0 0,0 2 1408 0 0,0 1 232 0 0,0 3 56 0 0,-2 7 688 0 0,-1 4-1904 0 0,-1 4-32 0 0,-5 10 208 0 0,-5 14-312 0 0,-3 5-176 0 0,1 2-80 0 0,-4 6 40 0 0,-4 12 24 0 0,-1 0-64 0 0,2-2 0 0 0,2-6 0 0 0,2-3 32 0 0,1-3 8 0 0,1-2 0 0 0,-4 15 96 0 0,-7 22-48 0 0,-8 25-88 0 0,-2 9-88 0 0,0-3 72 0 0,1-8-72 0 0,2-7 0 0 0,0-6 0 0 0,1-4 0 0 0,3-2 64 0 0,2 0-64 0 0,2-1 88 0 0,0 0-88 0 0,2 0 96 0 0,0 2-24 0 0,2 0 0 0 0,1-1 0 0 0,-3 16 80 0 0,-5 19 8-513-5,-5 17-80 513 5,2-5-16 0 0,4-16-64 0 0,4-18 64 0 0,5-19-64 0 0,0-7 0 0 0,2-9 0 0 0,2-9 0 0 0,-1 1 0-502 2,2-4 0 502-2,3-6 0 0 0,4-7 0 0 0,3-8 0 0 0,3-5 0 0 0,1-6-160-502 0,3-5 32 502 0,1-3 8 0 0,3-2-680-501-3,2-6-816-539 9,1-7-3872 533-4,3-7-2527 507-2</inkml:trace>
  <inkml:trace contextRef="#ctx0" brushRef="#br0" timeOffset="1159.747">3442 329 2759 201670 58791,'0'0'248'0'0,"0"0"-248"0"0,0 0 0 0 0,0 0 1856 0 0,0 0 328 0 0,-2 0 64 0 0,0 0 16 0 0,-3 1-1280 0 0,-3 3 416 0 0,-3 3-728 0 0,-1 2-400 0 0,-2 3-80 0 0,-2 4-8 0 0,-1 4-8 0 0,-2 4-176 0 0,-2 4 72 0 0,-2 5-72 0 0,-3 5 0 0 0,-3 5 0 0 0,-1 6 0 0 0,-3 6 0 0 0,-2 7 0 0 0,-1 6 0 0 0,-2 6 0 0 0,-2 5 0 0 0,-2 5 0 0 0,-2 5 0 0 0,-12 24 0 0 0,-16 30 64 0 0,-15 34-64 0 0,-1 7 0 0 0,4-5 64 0 0,6-12-64 0 0,8-11 96 0 0,6-10-96 0 0,4-6 152 0 0,0-5-24 0 0,-1-4-8 0 0,-2-2 0 0 0,0-3 80 0 0,1-2 24 0 0,0-4 0 0 0,-6 18 192 0 0,0 3-232 0 0,4-2 0 0 0,5-7 0 0 0,5-6-88 0 0,-8 11 48 0 0,-11 18-72 0 0,-1 1-72 0 0,4-10 72 0 0,7-12-72 0 0,7-14 0 0 0,6-12 0 0 0,4-10 0 0 0,5-9 64 0 0,4-7-64 0 0,3-6 0 0 0,3-3 0 0 0,-1 6 0 0 0,0 0 0 0 0,3-4 0 0 0,-1 0 0 0 0,1-7 0 0 0,3-9 0 0 0,3-7-224 0 0,5-10-392-515 7,7-10-1016-23-9,10-13-1448-472 1,13-17-4560-21 5,4-9 2513 1031-4</inkml:trace>
  <inkml:trace contextRef="#ctx0" brushRef="#br0" timeOffset="2282.231">5920 1005 1375 199633 61474,'0'0'128'0'0,"0"0"-128"0"0,-3 1 0 0 0,-3 0 0 0 0,-3 0 2424 0 0,-3 1 456 0 0,2 0 96 0 0,-2 1 1072 0 0,-3 4-2816 0 0,-3 3-440 0 0,-3 3-480 0 0,-2 3-168 0 0,-4 5-144 0 0,-5 4 0 0 0,-1 2 0 0 0,0-2 0 0 0,2-1 0 0 0,2-1 0 0 0,-4 0 0 0 0,0 0 0 0 0,1-2 112 0 0,-2 3 40 0 0,-4 6-80 0 0,-4 5 24 0 0,2 1 0 0 0,3-2 0 0 0,2 2 96 0 0,2-3-96 0 0,4-2 72 0 0,1-2 216 0 0,1 2 16 0 0,3-3-184 0 0,3-3 0 0 0,3-3 0 0 0,4-3-64 0 0,0 0 120 0 0,-1 4-72 0 0,0 1-200 0 0,0-1 72 0 0,1 0-72 0 0,-1 1 0 0 0,1 1 0 0 0,-1 3 0 0 0,-1 3 0 0 0,-1 3 0 0 0,-4 14 0 0 0,-9 19 64 0 0,-2 8-64 0 0,-1 1 0 0 0,0-4 72 0 0,3-4-72 0 0,-2 6 0 0 0,-2 1 0 0 0,2-2 0 0 0,-4 8 0 0 0,-4 12 104 0 0,-5 12 64 0 0,-2 11-88 0 0,1-1-16 0 0,4-8-64 0 0,3-8 64 0 0,3-5-64 0 0,0-5 0 0 0,-1-4 0 0 0,-1-1 0 0 0,-3-2 0 0 0,0 1 0 0 0,-2 1 64 0 0,0 3-64 0 0,0 1 0 0 0,-8 15 0 0 0,-2 5 0 0 0,0-1 0 0 0,5-6 0 0 0,4-5 0 0 0,-3 6 64 0 0,-4 6-64 0 0,1-6 0 0 0,3-14 0 0 0,5-15 0 0 0,6-14 0 0 0,6-14 64 0 0,4-11-64 0 0,6-8-136 0 0,3-8 32 0 0,6-7-3752 0 0,4-5-12375 0 0</inkml:trace>
  <inkml:trace contextRef="#ctx0" brushRef="#br0" timeOffset="2791.351">7273 1284 13359 198815 62151,'-2'2'1184'0'0,"-6"6"-944"0"0,-3 5-240 0 0,-2 6 736 0 0,-2 4 104 0 0,0 5 24 0 0,0 5 0 0 0,-1 4-416 0 0,-1 4-88 0 0,-2 4-8 0 0,-1 3-8 0 0,-4 3-208 0 0,-9 16 56 0 0,-5 9-104 0 0,-4 7-88 0 0,-2 3 64 0 0,-1 3-64 0 0,0 2 64 0 0,-1 1 0 0 0,-10 22 32 0 0,-2 11-32 0 0,-1 5 56 0 0,2 0 8 0 0,0-1 0 0 0,-13 22 80 0 0,-7 8-136 0 0,-2-2 0 0 0,-13 20 0 0 0,-14 26 0 0 0,-11 23-8 0 0,-10 15 0 0 0,-8 5 96 0 0,0-1 144 0 0,13-25-152 0 0,19-33-48 0 0,20-32-8 0 0,16-27 0 0 0,14-20 0 0 0,9-16-96 0 0,-1 4 0 0 0,1-3 0 0 0,3-7 0 0 0,3-9 0-507 8,4-7 0 507-8,3-7 0 0 0,2-6-96 0 0,2 1-88 0 0,4-3 96-495-5,5-5-2816-55 5,10-10-2328 1-3,12-15-840-11 10,5-11-1719 560-7</inkml:trace>
  <inkml:trace contextRef="#ctx0" brushRef="#br0" timeOffset="3228.265">8949 1203 12439 196459 62756,'-1'1'1104'0'0,"-6"2"-880"0"0,-4 3-224 0 0,-3 2 1000 0 0,-3 4 1352 0 0,-3 4-1152 0 0,-1 2-624 0 0,-5 9 312 0 0,-7 13-320 0 0,-3 7-480 0 0,1 5-16 0 0,-5 13 0 0 0,-1 5-72 0 0,-1 2 0 0 0,-1 2 0 0 0,-2-1 0 0 0,-2 3 0 0 0,-3 3 64 0 0,-14 22-64 0 0,-4 10 96 0 0,-3 6-96 0 0,2 4 96 0 0,2 2-96 0 0,-7 25 96 0 0,-3 10 0 0 0,0 0-96 0 0,-10 17 0 0 0,-1-1 0 0 0,3-9 0 0 0,-3 6 64 0 0,-4 11-64 0 0,5-9 0 0 0,10-16 0 0 0,0-5 0 0 0,5-12 0 0 0,7-14 72 0 0,8-14-72 0 0,6-12 0 0 0,6-10 0 0 0,3-8 0 0 0,4-6 64 0 0,4-4-64 0 0,2-5 0 0 0,2-3-64 0 0,0 5-288 0 0,1 2-408 0 0,3-2-1072 0 0,6-13-1544 0 0,7-16-11471 0 0</inkml:trace>
  <inkml:trace contextRef="#ctx0" brushRef="#br0" timeOffset="3625.485">10011 1481 8751 195632 64450,'0'0'952'0'0,"-1"2"-952"0"0,-1 2 0 0 0,-1 4 1952 0 0,-2 4 2768 0 0,-1 9-1576 0 0,0 5-2736 0 0,-2 4-72 0 0,1 3-16 0 0,-2 3-176 0 0,-2 5-40 0 0,-2 5-8 0 0,-3 6 0 0 0,-3 7-96 0 0,-10 22 72 0 0,-6 13-8 0 0,-5 7-64 0 0,-11 26 0 0 0,-16 33 64 0 0,-14 36 0 0 0,-11 32 0 0 0,-11 25-64 0 0,-10 15 64 0 0,-8 11-64 0 0,6-18 0 0 0,11-28 0 0 0,3-6-72 0 0,10-18-32 0 0,10-22 104 0 0,9-23-96 0 0,6-17 96 0 0,-7 2-96 0 0,0-6 96 0 0,4-12 0 0 0,6-13 0 0 0,8-16 0 0 0,3-5-96 0 0,6-10-480 0 0,9-18-736-491-9,12-20-3864 491 9,11-23-904 0 0,9-16-1727 0 0</inkml:trace>
  <inkml:trace contextRef="#ctx0" brushRef="#br0" timeOffset="3997.172">10902 2039 10135 193710 65623,'0'0'896'0'0,"0"0"-712"0"0,0 0-184 0 0,0 0 0 0 0,-1 2 1240 0 0,-2 5 1704 0 0,0 5-1440 0 0,-3 2-704 0 0,0 5-144 0 0,-2 2-24 0 0,-1 2-8 0 0,-2 4-304 0 0,-2 3-64 0 0,-2 2-16 0 0,-3 5 0 0 0,-2 5-144 0 0,-2 5-32 0 0,-3 5-64 0 0,-2 7 96 0 0,-3 6-96 0 0,-13 23 64 0 0,-17 29-64 0 0,-7 11 64 0 0,-3 3-64 0 0,-9 15 0 0 0,-1 2 0 0 0,4-4 0 0 0,-6 11 64 0 0,1-1-64 0 0,2-5 0 0 0,3-8 0 0 0,3-9 0 0 0,4-6 64 0 0,2-6-64 0 0,3-5 0 0 0,3-4 0 0 0,3-4 0 0 0,4-6 0 0 0,5-6 0 0 0,6-7 0 0 0,7-8 0 0 0,5-9 0 0 0,-1-5-96 0 0,2-11-48 0 0,5-12-8-502 5,5-13-1560 502-5,7-14-2024-529-5,8-15-2600 28 5,5-7-2671 501 0</inkml:trace>
  <inkml:trace contextRef="#ctx0" brushRef="#br0" timeOffset="4419.372">12033 1416 16295 193255 66438,'-10'3'1768'0'0,"-7"3"-1768"0"0,-3 3 0 0 0,-1 0 536 0 0,1 0 72 0 0,3 1 8 0 0,1 1 8 0 0,2 0-352 0 0,-2 4 120 0 0,-1 3-208 0 0,1 4-184 0 0,-1 4 0 0 0,-1 4 0 0 0,0 5 0 0 0,-2 6 0 0 0,-2 6 0 0 0,-2 7 0 0 0,-2 8 0 0 0,-3 8 0 0 0,-1 7 0 0 0,-3 7 0 0 0,0 6 0 0 0,-2 7 0 0 0,0 5 0 0 0,1 6 0 0 0,0 5 0 0 0,0 5 0 0 0,-1 2 0 0 0,-2 1 0 0 0,-3 2 0 0 0,-1 0 0 0 0,-1 0 0 0 0,-1 0 0 0 0,-9 20-64 0 0,-1 6 64 0 0,1-3-64 0 0,3-7 64 0 0,3-8-136 0 0,4-9 8 0 0,5-9 8 0 0,3-9 0 0 0,3-8-40 0 0,1 1-192 0 0,-1 7-696 0 0,4-11 576 0 0,6-18-1728 0 0,7-22 224 0 0,5-20-12479 0 0</inkml:trace>
  <inkml:trace contextRef="#ctx0" brushRef="#br0" timeOffset="4923.235">12427 1582 5527 191564 65875,'0'0'488'0'0,"0"0"-392"0"0,0 0-96 0 0,0 0 1216 0 0,0 0 224 0 0,0 0 48 0 0,-2 4 760 0 0,-2 2-1640 0 0,-1 3-32 0 0,-1 2-8 0 0,0 3-216 0 0,-1 3-32 0 0,0 2-16 0 0,-1 3 0 0 0,-1 3 40 0 0,-2 5 8 0 0,-2 4 0 0 0,-2 6 0 0 0,-1 5-24 0 0,-2 7 0 0 0,-1 6 0 0 0,-5 21 224 0 0,-3 11-344 0 0,-1 5-8 0 0,0 4 0 0 0,1 1-96 0 0,-5 19 64 0 0,-2 7-88 0 0,-1 1-80 0 0,-9 16 72 0 0,-13 22-72 0 0,-5 3 0 0 0,0-7 0 0 0,-6 6 64 0 0,0-6-64 0 0,4-11 0 0 0,5-14 64 0 0,6-10-64 0 0,4-11 0 0 0,2-8 0 0 0,3-8 0 0 0,1-6 0 0 0,2-8-64 0 0,1-7 0 0 0,-2-1-800 0 0,0-3-1040 0 0,7-15-14831 0 0</inkml:trace>
  <inkml:trace contextRef="#ctx0" brushRef="#br0" timeOffset="5202.539">12180 4479 14655 175842 66685,'-18'19'1592'0'0,"-12"14"-1592"0"0,-9 8 0 0 0,-15 14 608 0 0,-16 16 800 0 0,-14 17-272 0 0,-11 13-448 0 0,2 2-352 0 0,8-6-224 0 0,12-6-48 0 0,9-6 0 0 0,8-5-64 0 0,5-3 0 0 0,-6 12-176 0 0,-9 14-968 0 0,-1 0-104 0 0,11-19-16847 0 0</inkml:trace>
  <inkml:trace contextRef="#ctx0" brushRef="#br0" timeOffset="6026.781">11560 4940 11055 177571 66411,'-5'7'488'0'0,"-13"16"224"0"0,-8 10-712 0 0,-5 6 256 0 0,1 1 32 0 0,3-5 8 0 0,5-6-88 0 0,4-7-552 0 0,5-8-12615 0 0</inkml:trace>
  <inkml:trace contextRef="#ctx0" brushRef="#br0" timeOffset="6544.3">11083 1252 1375 199095 65343,'-5'0'136'0'0,"-5"-1"-136"0"0,-5-1 2432 0 0,-2 2 3480 0 0,0 0-2896 0 0,4 0-1888 0 0,1 1-376 0 0,1 1-80 0 0,0 0-8 0 0,0 2-312 0 0,-2 4 232 0 0,-5 5-184 0 0,-1 6-312 0 0,0 5-8 0 0,-5 15 0 0 0,-6 23-80 0 0,-2 14 64 0 0,-2 9-64 0 0,-5 23 0 0 0,-12 30-256 0 0,-12 25-248 0 0,-4 4-6312 0 0,9-29-3343 0 0</inkml:trace>
  <inkml:trace contextRef="#ctx0" brushRef="#br0" timeOffset="8308.583">10204 903 1839 200731 62802,'0'0'160'0'0,"-4"-1"-160"0"0,-4-1 0 0 0,0 1 2528 0 0,0-1 464 0 0,0 0 96 0 0,2 1 16 0 0,3 0-1440 0 0,-2 1-288 0 0,1 0-56 0 0,0 0 144 0 0,-3 1-1672 0 0,-4 2 152 0 0,-6 4 304 0 0,-4 8-120 0 0,-2 5-128 0 0,-1 7 0 0 0,-5 13 0 0 0,-10 21 0 0 0,-4 12 0 0 0,-4 6 0 0 0,1 4 0 0 0,1 1 0 0 0,-6 12-240 0 0,-5 14-392 0 0,1-2-6920 0 0,11-20-3671 0 0</inkml:trace>
  <inkml:trace contextRef="#ctx0" brushRef="#br0" timeOffset="8667.964">8921 929 7367 199428 65143,'-4'-1'656'0'0,"-3"0"-528"0"0,-2 1-128 0 0,-4 2 1128 0 0,-3 1 200 0 0,1 2 40 0 0,-2 3 808 0 0,-3 3-808 0 0,-4 8-432 0 0,-5 11-560 0 0,-2 6-200 0 0,1 6-176 0 0,-4 11 72 0 0,-8 18-72 0 0,-2 8 0 0 0,-1 4 0 0 0,-1-1 0 0 0,-10 11-2032 0 0,5-11-13015 0 0</inkml:trace>
  <inkml:trace contextRef="#ctx0" brushRef="#br0" timeOffset="9058.917">7519 956 9215 197568 59835,'-4'2'816'0'0,"-7"5"-656"0"0,-7 7 504 0 0,-7 8 872 0 0,-2 4-752 0 0,0 3-240 0 0,0-1-40 0 0,2 2-16 0 0,0 1 0 0 0,2 1-288 0 0,-1 1-56 0 0,0 4-16 0 0,-5 11 0 0 0,-9 16-128 0 0,-3 8 0 0 0,-2 3 0 0 0,-1-1 0 0 0,0-1-80 0 0,-6 10-752 0 0,-1 3-136 0 0,9-14-12951 0 0</inkml:trace>
  <inkml:trace contextRef="#ctx0" brushRef="#br0" timeOffset="9630.298">6245 385 2759 200238 59560,'-3'0'248'0'0,"-7"0"-248"0"0,-6 0 1264 0 0,-5 0 1712 0 0,-2 0-752 0 0,1-1-1688 0 0,1 1-32 0 0,1 0 360 0 0,2 0-520 0 0,1 1-8 0 0,-1 2 320 0 0,-4 4-32 0 0,-2 8-88 0 0,-2 5-336 0 0,-1 5 0 0 0,2 4 0 0 0,0 6-88 0 0,-5 15 72 0 0,-6 22-96 0 0,-10 26-16 0 0,-6 8-72 0 0,-2 1 0 0 0,1-3 0 0 0,0-3 0 0 0,-6 11-528 0 0,-1 1-144 0 0,10-18-13055 0 0</inkml:trace>
  <inkml:trace contextRef="#ctx0" brushRef="#br0" timeOffset="10203.708">4688 775 11055 199028 57714,'-4'5'1200'0'0,"-4"9"-1200"0"0,-5 7 392 0 0,-3 3 56 0 0,0 3 16 0 0,0 2 0 0 0,0 2-320 0 0,-2 3-64 0 0,0 4-16 0 0,-7 14-128 0 0,-4 10-96 0 0,-1 9-16 0 0,-3 8-5408 0 0,6-10-2743 0 0</inkml:trace>
  <inkml:trace contextRef="#ctx0" brushRef="#br0" timeOffset="10951.586">3520 87 5983 202393 58340,'-9'8'648'0'0,"-9"12"-648"0"0,-7 14 400 0 0,-7 16 544 0 0,-5 20-5576 0 0,2-1 1289 0 0</inkml:trace>
  <inkml:trace contextRef="#ctx0" brushRef="#br0" timeOffset="18682.831">4794 250 9671 202070 59770,'-8'1'1048'0'0,"-12"7"-1048"0"0,-9 10 704 0 0,-8 11 952 0 0,-9 12-456 0 0,0 5-952 0 0,2 2-24 0 0,-1 8 64 0 0,1 5-288 0 0,3 1 0 0 0,-4 14 72 0 0,-12 16-72 0 0,-5 7 0 0 0,1-2 0 0 0,2-2 0 0 0,3-4 0 0 0,-4 11 0 0 0,-6 15 0 0 0,-6 14 0 0 0,5-3 96 0 0,7-10-96 0 0,2 2 96 0 0,4-7-16 0 0,5-9-80 0 0,4-8 80 0 0,3-7-80 0 0,2-6 0 0 0,0-4 72 0 0,1-2-72 0 0,1-1 0 0 0,-5 14 72 0 0,-7 16 8 0 0,0 3-80 0 0,3-6 64 0 0,-1 6 32 0 0,-1 11 32 0 0,3-3-64 0 0,4-9-64 0 0,4-11 0 0 0,2-11 0 0 0,2-9 0 0 0,1-6 0 0 0,-4 6 200 0 0,0 1-112 0 0,2-2-24 0 0,3-5-64 0 0,3-4 96 0 0,2-4-32 0 0,2-4-64 0 0,-2 8 80-491-8,-4 11 0 491 8,0 0-80 0 0,0-2 0 0 0,3-7 0-499 2,1-4 0 499-2,2-5 64-532 5,1-4-64 35-8,-1 5 64-16 1,-3 7-64 513 2,1 0 64 0 0,1-6-64-505 5,-2 2 80 505-5,1-4 0 0 0,1-6 16-563 0,1-6 0 2-2,2-4 0 18-4,3-4 0 543 6,1-2-96 0 0,1-1 0-553 2,2-3 72 41 3,0 0-72 512-5,1-2 0-534-5,-1-2 0 534 5,1-1 0-493-1,0-3 0 493 1,2-1-72 0 0,2-1-56 0 0,1-3 0 0 0,0 0-864-504 8,3-4-2056 12-14,2-5-10103 492 6</inkml:trace>
  <inkml:trace contextRef="#ctx0" brushRef="#br0" timeOffset="20057.957">5037 399 2303 199220 62021,'0'0'200'0'0,"0"0"-200"0"0,-4 1 1232 0 0,-4 1 1680 0 0,-1 1-1424 0 0,-2 2-784 0 0,-1 0-152 0 0,-1 1-32 0 0,1 1-8 0 0,0 2-224 0 0,-1 0-40 0 0,1 2-16 0 0,0 1 0 0 0,-1 2-40 0 0,-4 6 184 0 0,-3 4-192 0 0,-1 2 32 0 0,0 3 8 0 0,1 2 0 0 0,1 3 0 0 0,0 2-64 0 0,1 3 0 0 0,0 2-8 0 0,-4 8 120 0 0,-2 3-160 0 0,0 0 0 0 0,0-2 0 0 0,0 0-16 0 0,2-3-8 0 0,-1 0 0 0 0,1-2 0 0 0,0 0-88 0 0,0-1 80 0 0,1 0-80 0 0,-1 1 80 0 0,1 0-80 0 0,1 0 0 0 0,0 1 72 0 0,1 2-72 0 0,-1-1 0 0 0,-1 1 72 0 0,-1-1-72 0 0,-6 7 88 0 0,-6 10-8 0 0,-2 0-80 0 0,2-3 96 0 0,3-3-24 0 0,2-5-8 0 0,4-3 0 0 0,2-3-64 0 0,2-1 64 0 0,1-2-64 0 0,2-1 64 0 0,0 1-64 0 0,0 0 0 0 0,-1 1 0 0 0,0 1 0 0 0,0 1 0 0 0,-3 9 0 0 0,0 5 0 0 0,0 0 0 0 0,1-1 0 0 0,1-3 0 0 0,1-2 0 0 0,2-2 0 0 0,0 4 0 0 0,-1 1 0 0 0,2-3 0 0 0,-1 3 0 0 0,-2 5 64 0 0,0-2-64 0 0,0-5 0 0 0,1-6 0 0 0,0-4 0 0 0,1-4 0 0 0,0-3 0 0 0,-1-1 0 0 0,-1-1 0 0 0,-5 6 64 0 0,-2 2-64 0 0,-1 0 0 0 0,-3 5 0 0 0,0 1 0 0 0,1-2 112 0 0,4-3-16 0 0,2-3-8-556-4,1 4 96 45 2,1 0-80 511 2,3-3 0 0 0,-1 3 0-511-3,2-2-32 9 6,2-5-72 502-3,1-4 64-521 4,3-4-64 521-4,1-4 0 0 0,0-1 0-502 0,-2 1 64 502 0,-2 5-64 0 0,-2 6 0 0 0,-1 0 0-501-2,1-2 0 501 2,-1 1 0 0 0,2-1 0 0 0,2-2 0 0 0,1-2 0 0 0,2-4 0 0 0,1-3 0-519-3,0-1 0 519 3,0 2 0 0 0,-1 4 0-512 6,1 0 0 512-6,0-1 0 0 0,2-2 0-499-9,0-3 0 499 9,1-3 0 0 0,1-2 0 0 0,1 0 0 0 0,1-1 0-530 4,-1 0 0 530-4,1 0 0 0 0,-1 0 0-492-3,0 2 0 492 3,-1 4 0 0 0,-1 1 0 0 0,1 2 0-505 7,0-2 0 505-7,0 0 0 0 0,0-1 0 0 0,0-2 0 0 0,0-1 0-528-3,1-1 0 528 3,0 3 0-504 3,2 0 0 504-3,1-1-1888 0 0,1-6-12743 0 0</inkml:trace>
  <inkml:trace contextRef="#ctx0" brushRef="#br0" timeOffset="21077.441">6943 646 8287 199045 62925,'-3'-1'736'0'0,"-5"-2"-584"0"0,-6-3 848 0 0,-3 1 176 0 0,1 0 32 0 0,0 3 8 0 0,1 1-480 0 0,1 2-96 0 0,1 1-24 0 0,-3 4 232 0 0,-1 5-688 0 0,-1 4-24 0 0,-2 3 0 0 0,0 5-136 0 0,-6 14 0 0 0,-9 19 0 0 0,-8 23 0 0 0,-3 10 0 0 0,0 4 0 0 0,2-2 0 0 0,1-1 0 0 0,-8 12 0 0 0,-12 18 0 0 0,-4 4 0 0 0,2-3 0 0 0,3-8-96 0 0,4-6 96 0 0,4-6-96 0 0,3-3 16 0 0,-7 14-64 0 0,-13 19 72 0 0,-4 3 72 0 0,0-5 0 0 0,2-8 0 0 0,2-10 0 0 0,-7 7 64 0 0,-8 15 64 0 0,-8 15 120 0 0,3-2-128 0 0,7-12-24 0 0,8-16-8 0 0,6-15 0 0 0,6-12 0 0 0,4-9-88 0 0,-7 8 0 0 0,-9 13 64 0 0,-8 14-64 0 0,-4 11 0 0 0,4-3 0 0 0,8-11 0 0 0,8-12 0 0 0,8-10 0 0 0,5-10 0 0 0,5-5 0 0 0,3-6 0 0 0,4-3 0 0 0,1-2 0 0 0,2-2 0 0 0,1-2 0 0 0,2-1 0 0 0,-4 9 0-549 3,2-1 0 20-5,2-3 0-19 1,4-5 0 46 2,5-8 0 502-1,3-5 0-501-1,5-6 0 501 1,1-5 0 0 0,2-4-112 0 0,0 1-248 0 0,0 2-320-501-2,2 0 336-37 2,2-2-1880-512 0,4-6-11599 1050 0</inkml:trace>
  <inkml:trace contextRef="#ctx0" brushRef="#br0" timeOffset="80667.064">12168 832 3223 208670 69292,'0'0'288'0'0,"0"1"-288"0"0,-6 3 1536 0 0,-2 3 248 0 0,-3 2 48 0 0,-2 4 488 0 0,1 3-2128 0 0,1 2-48 0 0,0-1-16 0 0,1 0-128 0 0,-1 2 64 0 0,-1 1-64 0 0,-1-2 152 0 0,-2 2 96 0 0,-1 2 168 0 0,0-1-80 0 0,1-3 8 0 0,0 1 256 0 0,2-1-352 0 0,1-2-8 0 0,2 0 0 0 0,1-2-144 0 0,1 1-24 0 0,1-1-8 0 0,-2 3 0 0 0,0 1-64 0 0,-1 2 0 0 0,-1 5 0 0 0,-2 11 0 0 0,0 4 0 0 0,1 2 0 0 0,0 8-80 0 0,0 12-8472 0 0,1-6 2553 0 0</inkml:trace>
  <inkml:trace contextRef="#ctx0" brushRef="#br0" timeOffset="81402.639">11328 788 1839 214400 67406,'0'0'176'0'0,"0"0"-176"0"0,0 0 2408 0 0,0 0 3424 0 0,0 0-2856 0 0,0 0-2288 0 0,0 0-328 0 0,0 0-240 0 0,0 0-120 0 0,-2 2 0 0 0,-3 1 0 0 0,-2 2 0 0 0,-3 1 152 0 0,1 1 8 0 0,-1 2 0 0 0,0-1 0 0 0,1 2 48 0 0,0 1 16 0 0,1 1 0 0 0,1 2 96 0 0,-1 3-240 0 0,0-1-8 0 0,0 0 0 0 0,-1 1-72 0 0,1 0 0 0 0,-1 0 0 0 0,1 1 0 0 0,-1 0-128 0 0,1 0 32 0 0,-1 1 0 0 0,-1 4-64 0 0,-2 4 16 0 0,-3 7 72 0 0,0 3 72 0 0,1-2 0 0 0,-1 4 0 0 0,-2 8-64 0 0,0 2 64 0 0,0 1 0 0 0,1-1 0 0 0,-1-1 0 0 0,-1 6-136 0 0,-4 10-8 0 0,-3 9-664 0 0,-3 13-944 0 0,4-9-10879 0 0</inkml:trace>
  <inkml:trace contextRef="#ctx0" brushRef="#br0" timeOffset="82258.308">10443 528 3679 216737 65914,'0'0'328'0'0,"-2"0"-264"0"0,-3 2 1296 0 0,0 0 256 0 0,0-1 48 0 0,0 2 16 0 0,0-1-912 0 0,-3 3 352 0 0,-1 2-256 0 0,-4 2-304 0 0,-3 6-112 0 0,-2 2-288 0 0,0 3-8 0 0,-1 7 0 0 0,-5 14-88 0 0,-6 19-64 0 0,-2 10-112 0 0,0 8 8 0 0,-6 19-1152 0 0,-1 9-112 0 0,5-13-10471 0 0</inkml:trace>
  <inkml:trace contextRef="#ctx0" brushRef="#br0" timeOffset="82790.215">10172 737 3679 214469 68096,'0'0'328'0'0,"0"0"-264"0"0,0 0-64 0 0,-3 0 1664 0 0,-1 0 2352 0 0,-3 1-1256 0 0,-2 1-2312 0 0,0 3-64 0 0,-2 5 120 0 0,-2 9-376 0 0,0 7-128 0 0,-1 5 0 0 0,1 4 0 0 0,-1 3 0 0 0,-3 14 0 0 0,-2 10-112 0 0,-3 4 32 0 0,-2 5-3608 0 0,-1 1-728 0 0,4-10-1263 0 0</inkml:trace>
  <inkml:trace contextRef="#ctx0" brushRef="#br0" timeOffset="83358.735">9244 551 8751 214773 66355,'-1'1'776'0'0,"-3"0"-616"0"0,0 1-160 0 0,-2 0 776 0 0,-4 3 1056 0 0,-2 1-896 0 0,-1 3-680 0 0,-1 4-128 0 0,0 4-32 0 0,-7 14-616 0 0,-5 12-232 0 0,2-1-11687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27.543"/>
    </inkml:context>
    <inkml:brush xml:id="br0">
      <inkml:brushProperty name="width" value="0.1" units="cm"/>
      <inkml:brushProperty name="height" value="0.6" units="cm"/>
      <inkml:brushProperty name="color" value="#849398"/>
      <inkml:brushProperty name="inkEffects" value="pencil"/>
    </inkml:brush>
  </inkml:definitions>
  <inkml:trace contextRef="#ctx0" brushRef="#br0">108 17 16127 217087 68064,'-3'-1'1432'0'0,"-9"0"-1144"0"0,-8-1-288 0 0,-3-2-96 0 0,2 0 24 0 0,4 1-2272 0 0,5 1-12991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24.907"/>
    </inkml:context>
    <inkml:brush xml:id="br0">
      <inkml:brushProperty name="width" value="0.1" units="cm"/>
      <inkml:brushProperty name="height" value="0.6" units="cm"/>
      <inkml:brushProperty name="color" value="#849398"/>
      <inkml:brushProperty name="inkEffects" value="pencil"/>
    </inkml:brush>
  </inkml:definitions>
  <inkml:trace contextRef="#ctx0" brushRef="#br0">62 11 17047 217002 65734,'-3'0'1512'0'0,"-4"-1"-1208"0"0,-3-1-240 0 0,-3 0 32 0 0,1 0 16 0 0,3 1 0 0 0,3 0-440 0 0,4 0-792 0 0,9 1 544 0 0,1-1-16647 0 0</inkml:trace>
  <inkml:trace contextRef="#ctx0" brushRef="#br0" timeOffset="2094.004">123 289 15663 214138 68347,'-3'-2'696'0'0,"-10"-3"304"0"0,-8-1-1000 0 0,0-1 0 0 0,0 2 0 0 0,5 1-80 0 0,4 2 8 0 0,5 0-10032 0 0,3 1 3001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9:30.010"/>
    </inkml:context>
    <inkml:brush xml:id="br0">
      <inkml:brushProperty name="width" value="0.1" units="cm"/>
      <inkml:brushProperty name="height" value="0.6" units="cm"/>
      <inkml:brushProperty name="color" value="#849398"/>
      <inkml:brushProperty name="inkEffects" value="pencil"/>
    </inkml:brush>
  </inkml:definitions>
  <inkml:trace contextRef="#ctx0" brushRef="#br0">183 111 10135 219311 66287,'-7'-4'1096'0'0,"-8"-3"-1096"0"0,-5-2 0 0 0,-2-1 928 0 0,0 0 160 0 0,2 1 32 0 0,1 0 672 0 0,1-1-664 0 0,3 1-416 0 0,3 1-624 0 0,5 3-24 0 0,2 2-1240 0 0,5 0-328 0 0,12-4-1616 0 0,4 0-9231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3:54.668"/>
    </inkml:context>
    <inkml:brush xml:id="br0">
      <inkml:brushProperty name="width" value="0.1" units="cm"/>
      <inkml:brushProperty name="height" value="0.1" units="cm"/>
      <inkml:brushProperty name="color" value="#00A0D7"/>
    </inkml:brush>
    <inkml:brush xml:id="br1">
      <inkml:brushProperty name="width" value="0.05" units="cm"/>
      <inkml:brushProperty name="height" value="0.05" units="cm"/>
      <inkml:brushProperty name="color" value="#E71224"/>
    </inkml:brush>
  </inkml:definitions>
  <inkml:trace contextRef="#ctx0" brushRef="#br0">20952 4854 2303 0 0,'0'0'102'0'0,"3"0"-1"0"0,41-10 4353 0 0,-22 5 503 0 0,-8 2-3968 0 0,32 6-288 0 0,-31 0-690 0 0,-3 1 42 0 0,-7-3 1 0 0,56 7-754 0 0,-46-9-206 0 0,2-1-278 0 0</inkml:trace>
  <inkml:trace contextRef="#ctx0" brushRef="#br0" timeOffset="469.792">22447 4845 12439 0 0,'0'0'566'0'0,"0"0"-6"0"0,3 0-363 0 0,142-25-1150 0 0,-116 23-1082 0 0,-19 1 1903 0 0,10 4 199 0 0,-5-1-1 0 0</inkml:trace>
  <inkml:trace contextRef="#ctx0" brushRef="#br1" timeOffset="111850.261">20707 5000 6911 0 0,'0'0'315'0'0,"0"0"-7"0"0,0 0 75 0 0,0 0 1047 0 0,0 0 481 0 0,0 0 97 0 0,0 0-195 0 0,0 0-905 0 0,0 0-401 0 0,0 0-82 0 0,0 0-45 0 0,0 0-150 0 0,0 0-64 0 0,0 0-7 0 0,0 0 4 0 0,0 0 38 0 0,0 0 20 0 0,0 0 3 0 0,0 0 6 0 0,0 0 23 0 0,0 0 16 0 0,0 0 3 0 0,0 0-8 0 0,2 0-32 0 0,136-6-1464 0 0,-85 0-4777 0 0,-41 2 1058 0 0</inkml:trace>
  <inkml:trace contextRef="#ctx0" brushRef="#br1" timeOffset="112111.305">21150 4942 8031 0 0,'0'0'366'0'0,"0"0"-5"0"0,3 0-230 0 0,21 3-11 0 0,-22-3 424 0 0,-2 0 180 0 0,3 1 38 0 0,21 3 1598 0 0,-22-4-1873 0 0,-2 0-107 0 0,3 1-48 0 0,7 1-11 0 0,-8-1-41 0 0,1-1-173 0 0,25 6-232 0 0,7-2-2730 0 0,-16-4 1744 0 0</inkml:trace>
  <inkml:trace contextRef="#ctx0" brushRef="#br1" timeOffset="112112.305">21708 4906 10591 0 0,'0'0'944'0'0,"0"0"-752"0"0,0 0-192 0 0,0 0 0 0 0,0 0 800 0 0,13 0 128 0 0,-13 0 32 0 0,17 0 0 0 0,0-1-840 0 0,0-1-120 0 0,0-1-120 0 0,0-1-4000 0 0,-2 1-800 0 0</inkml:trace>
  <inkml:trace contextRef="#ctx0" brushRef="#br1" timeOffset="112474.612">22290 4912 10591 0 0,'0'0'944'0'0,"0"0"-752"0"0,0 0-192 0 0,0 0 0 0 0,0 0 832 0 0,0 0 136 0 0,0 0 24 0 0,0 0-4736 0 0,0 0-944 0 0</inkml:trace>
  <inkml:trace contextRef="#ctx0" brushRef="#br0" timeOffset="249.566">21752 4796 5063 0 0,'0'0'390'0'0,"2"1"-72"0"0,58 10 6147 0 0,-17-4-5884 0 0,19 5-443 0 0,-8 4-1431 0 0,-40-14-2906 0 0</inkml:trace>
  <inkml:trace contextRef="#ctx0" brushRef="#br1" timeOffset="112307.536">22041 4834 3535 0 0,'3'-1'166'0'0,"44"-5"20"0"0,5 2 166 0 0,-39 5-272 0 0,-2 1-104 0 0,-8-1 108 0 0,-2 1 206 0 0,6 4 66 0 0,-5-4-404 0 0,-2-2-1658 0 0</inkml:trace>
  <inkml:trace contextRef="#ctx0" brushRef="#br0" timeOffset="-310.176">20096 4901 1375 0 0,'2'-1'107'0'0,"21"-8"42"0"0,0-3 2309 0 0,-21 11-1584 0 0,1 0-215 0 0,18-9 454 0 0,-19 9-570 0 0,0 1-7 0 0,21-5 521 0 0,-21 5-523 0 0,80-14 3399 0 0,-72 13-3909 0 0,-5 0 35 0 0,26 3 225 0 0,68 0 290 0 0,-87-2-737 0 0,7-1-93 0 0,-5 2-3650 0 0,-2 1-377 0 0</inkml:trace>
  <inkml:trace contextRef="#ctx0" brushRef="#br0" timeOffset="-166221.52">2015 377 7279 0 0,'0'0'332'0'0,"0"0"-4"0"0,0 0-145 0 0,0 0 161 0 0,0 0 96 0 0,0 0 21 0 0,0 0-38 0 0,0 0-175 0 0,0 0-79 0 0,0 0-10 0 0,0 0-43 0 0,0 0-120 0 0,0 0 81 0 0,0 0 14 0 0,0 0-2 0 0,0 0 31 0 0,3 0 10 0 0,8 2 39 0 0,-19 11 62 0 0,-1 1-65 0 0,-3 16 13 0 0,12-28-124 0 0,-1 1 3 0 0,-15 65 586 0 0,16-58-548 0 0,-2 23 107 0 0,0-19-160 0 0,-11 70 383 0 0,4 51 198 0 0,11-71-624 0 0,-2-19 84 0 0,2 78 752 0 0,11-60-700 0 0,-9-34-136 0 0,0 0 0 0 0,-2 208 456 0 0,-2-176-445 0 0,1 177 626 0 0,12-117-637 0 0,9 9 0 0 0,-9 58 64 0 0,-4-41-64 0 0,-8 75-4 0 0,-4-102 72 0 0,3 92 143 0 0,-8 184 296 0 0,10 40-497 0 0,9-206-10 0 0,5-4 0 0 0,-6-45 118 0 0,10 38-108 0 0,-25 143 1 0 0,24-132 96 0 0,-10-81-25 0 0,-3 5-82 0 0,23 49 0 0 0,-12-4 0 0 0,-19-91 0 0 0,1-6 0 0 0,10 94 0 0 0,25 53 0 0 0,-27-124 0 0 0,-6-92-18 0 0,1 0-1 0 0,2 0 1 0 0,1 0 0 0 0,1 0-1 0 0,4 9 19 0 0,0 7-15 0 0,-2 1 0 0 0,-3 0 0 0 0,-1 0 0 0 0,-3 20 15 0 0,-13 191-888 0 0,1-98 438 0 0,-7 40 436 0 0,14-135 46 0 0,3 0 0 0 0,4 22-32 0 0,-1-51-22 0 0,-3 0 0 0 0,-2-1 0 0 0,-1 1 0 0 0,-5 18 22 0 0,-6 95 0 0 0,10 9 64 0 0,-3-19-624 0 0,11 11 584 0 0,5 47 342 0 0,-1 53 468 0 0,-5-226-834 0 0,-6 13 0 0 0,0-11 54 0 0,-7 11 114 0 0,8-24-72 0 0,0 0 0 0 0,1 0 1 0 0,1 0-1 0 0,0 0 1 0 0,2 0-1 0 0,0 6-96 0 0,5 29 0 0 0,0 105 155 0 0,-6-83 213 0 0,3-61-1157 0 0,-3-12 311 0 0</inkml:trace>
  <inkml:trace contextRef="#ctx0" brushRef="#br0" timeOffset="-165383.958">1854 262 9439 0 0,'-11'-25'1008'0'0,"-7"-6"2736"0"0,8 32-3480 0 0,5 1-274 0 0,0 1 0 0 0,0-1 0 0 0,1 1 0 0 0,-1 0 0 0 0,1 1-1 0 0,0-1 1 0 0,0 1 0 0 0,0 0 0 0 0,1 0 0 0 0,-1 0 0 0 0,1 0 0 0 0,0 0 0 0 0,0 1-1 0 0,0 0 1 0 0,-1 2 10 0 0,-92 167 392 0 0,30 0 62 0 0,-48 179-633 0 0,93-283-1601 0 0,20-68 397 0 0</inkml:trace>
  <inkml:trace contextRef="#ctx0" brushRef="#br0" timeOffset="-165073.204">1925 159 13127 0 0,'0'0'598'0'0,"0"0"-9"0"0,0 0-334 0 0,0 0-22 0 0,0 0 30 0 0,2 3 7 0 0,128 290 832 0 0,-88-207-927 0 0,5 10 1268 0 0,37 54-1443 0 0,-21-48 1447 0 0,-56-90-2652 0 0,1 6-5309 0 0</inkml:trace>
  <inkml:trace contextRef="#ctx0" brushRef="#br0" timeOffset="-153889.208">1815 1393 4143 0 0,'0'0'191'0'0,"0"0"168"0"0,0 0 601 0 0,0 0 264 0 0,-2-1 50 0 0,1 0-1065 0 0,0 0-126 0 0,-1 1-1 0 0,1-1 0 0 0,-1 0 0 0 0,0 0 0 0 0,0 1 1 0 0,1-1-1 0 0,-1 1 0 0 0,0-1 0 0 0,0 1 1 0 0,1 0-1 0 0,-1 0 0 0 0,0 0 0 0 0,0 0 1 0 0,0 0-1 0 0,0 0 0 0 0,1 0 0 0 0,-1 1 1 0 0,0-1-1 0 0,0 1 0 0 0,1-1 0 0 0,-3 1-82 0 0,-16 8-12 0 0,19-8-14 0 0,-5 12 572 0 0,6-10-460 0 0,2-1-1 0 0,-1 1 1 0 0,0 0-1 0 0,0-1 0 0 0,1 1 1 0 0,0-1-1 0 0,-1 1 0 0 0,1-1 1 0 0,0 0-1 0 0,0 0 1 0 0,0 1-1 0 0,1-2 0 0 0,-1 1 1 0 0,0 0-1 0 0,1 0 1 0 0,-1-1-1 0 0,1 1 0 0 0,0-1 1 0 0,-1 0-1 0 0,1 0 1 0 0,0 0-1 0 0,0 0 0 0 0,2 0-85 0 0,11 2 184 0 0,1-1 0 0 0,0-1-1 0 0,-1 0 1 0 0,1-1 0 0 0,0-1-1 0 0,-1-1 1 0 0,1 0 0 0 0,15-5-184 0 0,2-2 126 0 0,-1-1 1 0 0,-1-1 0 0 0,0-2-1 0 0,15-9-126 0 0,14-9 230 0 0,-51 24-140 0 0,-7 4 4 0 0,3-2-12 0 0,-4 1-15 0 0,-1-5-54 0 0,-2 7-45 0 0,-1 0 1 0 0,1 1-1 0 0,-1-1 0 0 0,1 1 0 0 0,-1-1 0 0 0,0 1 0 0 0,0 0 0 0 0,1-1 0 0 0,-1 1 1 0 0,0 0-1 0 0,0 0 0 0 0,0 1 0 0 0,0-1 0 0 0,-1 0 0 0 0,1 1 0 0 0,0-1 1 0 0,0 1-1 0 0,0-1 0 0 0,0 1 0 0 0,-1 0 0 0 0,1 0 0 0 0,0 0 0 0 0,0 0 0 0 0,0 1 1 0 0,-1-1-1 0 0,1 1 0 0 0,0-1 0 0 0,0 1 0 0 0,0 0 0 0 0,-2 0 32 0 0,-90 28-1268 0 0,-20 14 1480 0 0,103-38 0 0 0,9-4-100 0 0,-1-1 3 0 0,-5 2 165 0 0,-7 0 442 0 0,41-6-311 0 0,95-23 423 0 0,-21 17 80 0 0,37-5 802 0 0,-135 14-1514 0 0,-2 1-61 0 0,0 0-21 0 0,2 1-7 0 0,6 0-30 0 0,-6-1-118 0 0</inkml:trace>
  <inkml:trace contextRef="#ctx0" brushRef="#br0" timeOffset="-150504.8">2017 5336 1375 0 0,'0'0'162'0'0,"0"0"140"0"0,0 0 68 0 0,0 0 12 0 0,0 0 21 0 0,0 0 78 0 0,0 0 37 0 0,0 0 8 0 0,0 0 33 0 0,0 0 129 0 0,0 0 59 0 0,2 5 749 0 0,-9 1-854 0 0,5-5-39 0 0,2-1-10 0 0,-6 9 2062 0 0,17-8-2423 0 0,1 0 0 0 0,0-1-1 0 0,0-1 1 0 0,0 0 0 0 0,0-1 0 0 0,0 0-1 0 0,-1 0 1 0 0,1-2 0 0 0,6-2-232 0 0,-10 4 83 0 0,63-19 805 0 0,-68 21-818 0 0,-3 0 18 0 0,0 0-7 0 0,0 0-8 0 0,0 0-2 0 0,-3 1-16 0 0,-91 25 83 0 0,82-24-138 0 0,0 1 0 0 0,2 0 14 0 0,9-3 58 0 0,1 0 29 0 0,0 0-17 0 0,0 0-11 0 0,0 0-2 0 0,0 0-6 0 0,2-1-11 0 0,118-47 887 0 0,65-1 1376 0 0,-152 46-1877 0 0,-31 3-329 0 0,-2 0-6 0 0,0 0-1 0 0,10 0-112 0 0,-10 0-120 0 0</inkml:trace>
  <inkml:trace contextRef="#ctx0" brushRef="#br0" timeOffset="-143433.453">2155 5216 7567 0 0,'0'0'348'0'0,"0"0"-6"0"0,0 0-154 0 0,0 0 169 0 0,0 0 99 0 0,0 0 21 0 0,0 0-57 0 0,0 0-248 0 0,0 0-130 0 0,3 3-174 0 0,13 13-898 0 0,-13-16 950 0 0,9 3 75 0 0,2-1 60 0 0,12 3-498 0 0,-23-5-172 0 0</inkml:trace>
  <inkml:trace contextRef="#ctx0" brushRef="#br0" timeOffset="-143162.365">2978 5171 6447 0 0,'0'0'499'0'0,"0"0"-222"0"0,3 1 294 0 0,72 29 2549 0 0,4-9-6611 0 0,-66-21 2571 0 0</inkml:trace>
  <inkml:trace contextRef="#ctx0" brushRef="#br0" timeOffset="-103977.182">2784 5274 1375 0 0,'0'0'246'0'0,"3"-1"494"0"0,14-3 1228 0 0,-17 4-1027 0 0,0 0-308 0 0,0 0-138 0 0,102 10 2753 0 0,-58-8-2479 0 0,-8-1 39 0 0,-34-1-606 0 0,1 0-29 0 0,22 1 107 0 0,1-2 0 0 0,-1-1 1 0 0,0-1-1 0 0,1-1 0 0 0,-2-2 0 0 0,5-1-280 0 0,41-17 767 0 0,-36 16-422 0 0,-24 6-278 0 0,1 1-54 0 0,-2-1-2 0 0,-5 2 32 0 0,4 1-55 0 0,-6 0-114 0 0,10 3-1776 0 0,-2-2 504 0 0</inkml:trace>
  <inkml:trace contextRef="#ctx0" brushRef="#br0" timeOffset="-103504.453">3562 5299 2759 0 0,'0'0'126'0'0,"0"0"296"0"0,0 0 1166 0 0,0 0 511 0 0,3 0 100 0 0,62-3 1255 0 0,-18 4-3436 0 0,28-5-209 0 0,27 14 1148 0 0,55-10-293 0 0,-116-7-664 0 0,-28 5 11 0 0,27 2 53 0 0,-35 1-21 0 0,6 2-33 0 0,3 0-10 0 0,-1 1 0 0 0,33 13-1725 0 0,-34-11 354 0 0</inkml:trace>
  <inkml:trace contextRef="#ctx0" brushRef="#br0" timeOffset="-103148.735">4707 5257 4143 0 0,'0'0'319'0'0,"0"0"2"0"0,0 0 790 0 0,0 0 364 0 0,0 0 77 0 0,2-1-178 0 0,35-7-308 0 0,-26 7-1056 0 0,-9 1-71 0 0,-2 0-18 0 0,0 0 46 0 0,3-1 196 0 0,33-2 2650 0 0,-34 3-2588 0 0,1 1-18 0 0,26 5 188 0 0,-14-2-370 0 0,1-1 18 0 0,-1 0-33 0 0,0 1-10 0 0,51 11-1265 0 0,-51-12 261 0 0,1 1-47 0 0</inkml:trace>
  <inkml:trace contextRef="#ctx0" brushRef="#br0" timeOffset="-140487.169">6442 5194 8431 0 0,'0'0'388'0'0,"0"0"-10"0"0,0 0-201 0 0,1 3 38 0 0,0-1-123 0 0,-1-1-74 0 0,1 0 0 0 0,-1-1 0 0 0,0 1 1 0 0,1 0-1 0 0,-1 0 0 0 0,1 0 0 0 0,-1-1 1 0 0,1 1-1 0 0,0 0 0 0 0,-1 0 0 0 0,1-1 0 0 0,0 1 1 0 0,0-1-1 0 0,-1 1 0 0 0,1-1 0 0 0,0 1 0 0 0,0-1 1 0 0,0 1-1 0 0,0-1 0 0 0,-1 0 0 0 0,1 1 1 0 0,0-1-1 0 0,0 0 0 0 0,0 0 0 0 0,0 0 0 0 0,0 1 1 0 0,0-1-1 0 0,0 0 0 0 0,0 0 0 0 0,0-1 1 0 0,0 1-1 0 0,0 0 0 0 0,-1 0 0 0 0,1 0 0 0 0,0-1 1 0 0,0 1-1 0 0,0 0 0 0 0,0-1 0 0 0,0 1-18 0 0,106-7-97 0 0,14 19-143 0 0,-106-8-2213 0 0,1-1-821 0 0</inkml:trace>
  <inkml:trace contextRef="#ctx0" brushRef="#br0" timeOffset="-127696.839">6304 5225 4143 0 0,'0'0'368'0'0,"0"0"-296"0"0,0 0-72 0 0,15 6 0 0 0,-15-6 528 0 0,15 9 88 0 0,-15-9 24 0 0,14 3 0 0 0,-14-3-304 0 0,0 0-56 0 0,15 5-16 0 0,-15-5 0 0 0,15 4-336 0 0</inkml:trace>
  <inkml:trace contextRef="#ctx0" brushRef="#br0" timeOffset="-102821.873">5433 5333 2303 0 0,'0'0'402'0'0,"0"0"843"0"0,0 0 366 0 0,0 0 75 0 0,3 0-172 0 0,50-5 366 0 0,-24 1-1806 0 0,-15 1-62 0 0,47-9 1558 0 0,-15 2 480 0 0,8-1-1039 0 0,-48 10-914 0 0,8 0-17 0 0,4 1-64 0 0,20 2-152 0 0,22 9-3098 0 0,-44-9 2412 0 0</inkml:trace>
  <inkml:trace contextRef="#ctx0" brushRef="#br0" timeOffset="-102543.422">6221 5279 8287 0 0,'0'0'736'0'0,"0"0"-584"0"0,0 0-152 0 0,0 0 0 0 0,0 0 1072 0 0,13 0 184 0 0,-13 0 40 0 0,17 2 8 0 0,-3-2-984 0 0,1 1-192 0 0,0 1-32 0 0</inkml:trace>
  <inkml:trace contextRef="#ctx0" brushRef="#br0" timeOffset="-137427.628">19828 4895 4895 0 0,'0'0'216'0'0,"0"0"40"0"0,0 0-256 0 0,0 0 0 0 0</inkml:trace>
  <inkml:trace contextRef="#ctx0" brushRef="#br0" timeOffset="-137712.704">19026 4964 6335 0 0,'18'-2'280'0'0,"-4"2"56"0"0,1-1-272 0 0,0-1-64 0 0,2 0 0 0 0,-2 1 0 0 0,1-1 0 0 0,-1-2 0 0 0</inkml:trace>
  <inkml:trace contextRef="#ctx0" brushRef="#br0" timeOffset="-623.326">19417 4956 1375 0 0,'0'0'66'0'0,"0"0"227"0"0,0 0 938 0 0,0 0 411 0 0,0 0 81 0 0,3-3-203 0 0,14-10-733 0 0,-17 13-681 0 0,0 0-14 0 0,5-10 1028 0 0,4 2 843 0 0,2 9-1691 0 0,-9-1-159 0 0,25 8 311 0 0,-25-7-320 0 0,0-1 0 0 0,24 5 371 0 0,-24-5-302 0 0,1 0 3 0 0,61 11 1792 0 0,-34 0-1666 0 0,-16-8-308 0 0,13-3-428 0 0,6-5-4429 0 0,-31 5 248 0 0</inkml:trace>
  <inkml:trace contextRef="#ctx0" brushRef="#br0" timeOffset="13735.285">6774 5262 1839 0 0,'10'-4'160'0'0,"4"-5"80"0"0,-11 7 920 0 0,-3 2 392 0 0,2-1 75 0 0,34-32 650 0 0,-29 26-2262 0 0,10-9 872 0 0,-16 15-531 0 0,7-4 354 0 0,38-19 600 0 0,-44 23-1162 0 0,0 0 10 0 0,18-11 373 0 0,-18 11-310 0 0,34-10 3074 0 0,-34 10-3176 0 0,-2 1-21 0 0,3 0-2 0 0,7-1-1 0 0,26-3 134 0 0,-24 3-217 0 0,2-1-12 0 0,21 4 1826 0 0,-25-2-2008 0 0,-8 0-251 0 0,-2 0-51 0 0,0 0 53 0 0,3 0 274 0 0,7 0 96 0 0,21 6-2218 0 0,-29-6 824 0 0,2 2-66 0 0,16 6-14 0 0</inkml:trace>
  <inkml:trace contextRef="#ctx0" brushRef="#br0" timeOffset="14165.914">7455 5238 4143 0 0,'0'0'319'0'0,"0"0"-62"0"0,0 0 522 0 0,0 0 248 0 0,2 0 49 0 0,7-3-79 0 0,-7 3-373 0 0,1-1-161 0 0,20-4 370 0 0,-22 4-541 0 0,1 0-48 0 0,6-4-11 0 0,-6 4 21 0 0,1 0 88 0 0,46-16 1977 0 0,-46 17-2218 0 0,-1-1-5 0 0,12 0-16 0 0,17 0-64 0 0,38 14 600 0 0,-22-11-96 0 0,-2-2-408 0 0,61 19-2732 0 0,-101-18 1578 0 0,7 1-200 0 0</inkml:trace>
  <inkml:trace contextRef="#ctx0" brushRef="#br0" timeOffset="14803.908">8386 5106 1839 0 0,'0'0'428'0'0,"0"0"1126"0"0,0 0 491 0 0,0 0 99 0 0,0 0-233 0 0,0 0-1069 0 0,0 0-471 0 0,1 2-92 0 0,2 7-46 0 0,-2-6-109 0 0,0-1-48 0 0,4 7-11 0 0,-4-7 13 0 0,-1-2 55 0 0,0 0 24 0 0,0 0 3 0 0,0 0 38 0 0,0 0 158 0 0,0 0 76 0 0,0 0 14 0 0,0 0-28 0 0,0 0-129 0 0,0 0-53 0 0,2 2-11 0 0,7 6-21 0 0,-7-6-84 0 0,1-1-37 0 0,24 11 134 0 0,-8-8-73 0 0,30-1 11 0 0,-33-1-112 0 0,-1 1-33 0 0,210 40-7315 0 0,-111-26 1046 0 0,-19-14 5802 0 0,-1-16 670 0 0,-61 7 3 0 0,89-4 7948 0 0,-67 8-6176 0 0,2 8-148 0 0,-54-6-1618 0 0,41 9 864 0 0,-31-5-1066 0 0,28 12-20 0 0,32 7-1664 0 0,-58-20 627 0 0,0-1-46 0 0</inkml:trace>
  <inkml:trace contextRef="#ctx0" brushRef="#br0" timeOffset="15116.948">9942 5277 3679 0 0,'0'0'284'0'0,"0"0"91"0"0,0 0 1074 0 0,3 0 486 0 0,40 1 2859 0 0,28 4-3527 0 0,-29-2-1187 0 0,-17 4-69 0 0,-23-6 49 0 0,-2-1 40 0 0,3 1 17 0 0,16 5 160 0 0,0-1-1 0 0,1 0 1 0 0,-1-2 0 0 0,1 0-1 0 0,0-1 1 0 0,0-1-1 0 0,7-1-276 0 0,63 8-5705 0 0,-76-5 1234 0 0</inkml:trace>
  <inkml:trace contextRef="#ctx0" brushRef="#br0" timeOffset="15457.323">11065 5350 1375 0 0,'2'0'107'0'0,"73"-17"8461"0"0,-20-2-7253 0 0,88-32 761 0 0,-111 45-1054 0 0,5 4-326 0 0,25 14-605 0 0,29 8-2247 0 0,-75-18 1653 0 0</inkml:trace>
  <inkml:trace contextRef="#ctx0" brushRef="#br0" timeOffset="15848.55">12153 5184 5063 0 0,'0'0'390'0'0,"0"0"-44"0"0,0 0 750 0 0,3 0 360 0 0,80-13 3463 0 0,-78 13-4846 0 0,6 0-13 0 0,16 0 456 0 0,21 11 2503 0 0,-37-8-3000 0 0,59 34-2919 0 0,-42-31 1098 0 0,-5-1 0 0 0,-12-3 540 0 0</inkml:trace>
  <inkml:trace contextRef="#ctx0" brushRef="#br0" timeOffset="16132.643">12890 5277 1839 0 0,'0'0'83'0'0,"2"1"-6"0"0,22 6 190 0 0,6-2 4597 0 0,-27-4-3176 0 0,0-1-657 0 0,21 5 398 0 0,-22-5-794 0 0,0 0-166 0 0,65 0 1060 0 0,40-17 527 0 0,-105 17-1888 0 0,-1-1-16 0 0,49-7-1690 0 0,-39 8-1682 0 0,1-1-1734 0 0</inkml:trace>
  <inkml:trace contextRef="#ctx0" brushRef="#br0" timeOffset="16423.494">13718 5206 7799 0 0,'2'0'356'0'0,"87"-6"1382"0"0,-42 11-993 0 0,-20-2 1710 0 0,26-6-43 0 0,-7 23-3290 0 0,-42-18-231 0 0,7 2-306 0 0</inkml:trace>
  <inkml:trace contextRef="#ctx0" brushRef="#br0" timeOffset="16775.104">14568 5252 9671 0 0,'0'0'440'0'0,"0"0"-5"0"0,2 0-204 0 0,96-15 1807 0 0,-86 13-2004 0 0,-9 2 142 0 0,-1 0 73 0 0,24-2 1036 0 0,-24 2-901 0 0,-2 0-38 0 0,3 0-164 0 0,12-2 106 0 0,-1 3-288 0 0,14 5-400 0 0,19 8-2088 0 0,-15-7-254 0 0,-18-7-980 0 0</inkml:trace>
  <inkml:trace contextRef="#ctx0" brushRef="#br0" timeOffset="17144.655">15314 5255 12895 0 0,'0'0'595'0'0,"0"0"-18"0"0,0 0-339 0 0,0 0-56 0 0,0 0 12 0 0,0 0 4 0 0,3 1-31 0 0,8 3-134 0 0,15 1-185 0 0,-7-5-390 0 0,64-5 3420 0 0,-14 8-3366 0 0,-17-3-1077 0 0,96 2-299 0 0,-82-4 2293 0 0,-54 2-355 0 0,0 0-670 0 0,-10 1-2588 0 0,-2-1-1134 0 0</inkml:trace>
  <inkml:trace contextRef="#ctx0" brushRef="#br0" timeOffset="18385.652">16300 5174 6335 0 0,'0'0'290'0'0,"0"0"-9"0"0,0 0-125 0 0,0 0 149 0 0,0 0 82 0 0,0 0 18 0 0,0 0-15 0 0,0 0-78 0 0,0 0-31 0 0,0 0-8 0 0,0 0-18 0 0,0 0-72 0 0,0 0-30 0 0,0 0-8 0 0,0 0 2 0 0,0 0 10 0 0,0 0 3 0 0,0 0 0 0 0,0 0 30 0 0,0 0 123 0 0,3 1 58 0 0,25-3 387 0 0,-20-1-563 0 0,0 1 1 0 0,0 0-1 0 0,0 1 0 0 0,0 0 0 0 0,1 0 0 0 0,-1 1 0 0 0,0 0 1 0 0,1 0-1 0 0,4 1-195 0 0,18 0 355 0 0,165-21 1339 0 0,-51 2-654 0 0,94-13-438 0 0,-175 26-1028 0 0,-33 8-4582 0 0,-16-4-334 0 0</inkml:trace>
  <inkml:trace contextRef="#ctx0" brushRef="#br0" timeOffset="18715.62">17676 5069 8751 0 0,'0'0'674'0'0,"3"0"-438"0"0,87-13 3161 0 0,-8 9-2989 0 0,-7 6-671 0 0,-44 2 1304 0 0,0 1 0 0 0,0 1 0 0 0,-1 2 0 0 0,15 6-1041 0 0,16 6-1776 0 0,-39-15-357 0 0,-20-5 346 0 0</inkml:trace>
  <inkml:trace contextRef="#ctx0" brushRef="#br0" timeOffset="19012.068">18805 4972 8287 0 0,'0'0'382'0'0,"0"0"-8"0"0,3 0-240 0 0,80-13 5278 0 0,-71 13-5386 0 0,0 0 21 0 0,17-2 1142 0 0,-27 2-730 0 0,0 0 56 0 0,39-3 1574 0 0,-30 3-1989 0 0,3 3-45 0 0,1-1-45 0 0,-1 0-10 0 0,61 24-2356 0 0,-61-19 1384 0 0</inkml:trace>
  <inkml:trace contextRef="#ctx0" brushRef="#br1" timeOffset="105699.927">2741 7984 1839 0 0,'-5'44'312'0'0,"3"-35"638"0"0,2-9 275 0 0,0 0 58 0 0,0 0-146 0 0,0 0-658 0 0,0 0-287 0 0,0 0-58 0 0,0 0-6 0 0,0 0 0 0 0,0 0 0 0 0,0 0 0 0 0,0 0 14 0 0,0 0 55 0 0,0 0 26 0 0,0 0 7 0 0,0 0-2 0 0,0 0-17 0 0,0 0-10 0 0,0 0-1 0 0,0 0-8 0 0,0 0-34 0 0,0 0-20 0 0,14-8 1138 0 0,5-5 94 0 0,-11 9-1360 0 0,2-1 1 0 0,-6 4 32 0 0,5-4-33 0 0,2-1-10 0 0,20-15 11 0 0,18-2 521 0 0,18-7 513 0 0,8-9-419 0 0,23-24 320 0 0,16-10-266 0 0,-82 46-626 0 0,-3 0-44 0 0,-9 9 8 0 0,39-42 604 0 0,20-12 214 0 0,-29 30-608 0 0,83-59-84 0 0,-39 24 36 0 0,-57 50-64 0 0,112-93 676 0 0,-65 27-792 0 0,22-51 64 0 0,-54 82 0 0 0,-3 4-64 0 0,68-62 504 0 0,-80 80-240 0 0,-23 24-196 0 0,0 1 0 0 0,1 0-1 0 0,1 1 1 0 0,0 1 0 0 0,9-5-68 0 0,-1-6 64 0 0,68-80 467 0 0,-71 83-463 0 0,-2 0 0 0 0,-1-2 0 0 0,-1 0-1 0 0,-1 0 1 0 0,0-2 0 0 0,1-7-67 0 0,20-32 297 0 0,-16 33-154 0 0,-6 10-84 0 0,-1-3 12 0 0,8-11-49 0 0,-5 13 30 0 0,22-45 0 0 0,-17 33 30 0 0,-14 22-83 0 0,26-30 0 0 0,-17 22 64 0 0,-10 9-64 0 0,2 2 0 0 0,0 0 0 0 0,0 1 11 0 0,1 0 31 0 0,-2 0-31 0 0,0 1-11 0 0,18-28 136 0 0,-19 26-136 0 0,0 1 0 0 0,-1-1 0 0 0,2 1 0 0 0,-1 1 0 0 0,0-1 0 0 0,1-1 0 0 0,0 2 0 0 0,0 1 0 0 0,1-1 0 0 0,-1 0 0 0 0,1 0 0 0 0,-1-1 0 0 0,1 1 0 0 0,-1-1 0 0 0,0 1 0 0 0,-1-1 0 0 0,0 1 0 0 0,1 0 0 0 0,1-2 0 0 0,-1 1 0 0 0,-1-1 0 0 0,0 1 0 0 0,-2-2 0 0 0,1 0 0 0 0,0 1 0 0 0,-1 1 0 0 0,0-1 0 0 0,2 1 0 0 0,-2-1 0 0 0,0-1 0 0 0,0 0 0 0 0,0 1 0 0 0,-1-2 0 0 0,2 1 0 0 0,0 0 0 0 0,0 1 0 0 0,2 0 0 0 0,0 1 0 0 0,0 0 0 0 0,1 0 0 0 0,-1 0 0 0 0,0 0 0 0 0,17-16 0 0 0,-18 14 0 0 0,0 0 0 0 0,0 1 0 0 0,-2-1 0 0 0,16-32 0 0 0,-15 30 0 0 0,-1 2 0 0 0,2 0 0 0 0,-2-1 0 0 0,0 0 0 0 0,9-23 0 0 0,9-16 0 0 0,-13 28 0 0 0,-6 10 0 0 0,1 1 0 0 0,0-1 0 0 0,0 2 0 0 0,0-2 11 0 0,11-20 42 0 0,-5 10-53 0 0,-3 10 0 0 0,30-42 0 0 0,-31 44 0 0 0,-2 0 0 0 0,0-1 0 0 0,0 0 0 0 0,17-38 0 0 0,-15 37 0 0 0,-1 1 0 0 0,-1 0 0 0 0,-1-1 11 0 0,8-24 42 0 0,-2 14-53 0 0,17-22 0 0 0,-17 19 0 0 0,-6 13 0 0 0,-1 0 0 0 0,2 2 0 0 0,12-26 0 0 0,19-21 0 0 0,-30 46 0 0 0,1 1 0 0 0,0-1 0 0 0,0 0 0 0 0,18-29 0 0 0,-19 31 0 0 0,-2 1 11 0 0,-3 4 31 0 0,12-27-31 0 0,-6 20-11 0 0,1 1 0 0 0,-3-2 0 0 0,-1 2 11 0 0,4-12 106 0 0,-5 12-117 0 0,-2-2-16 0 0,3 2-67 0 0,-4 8-22 0 0,0 2 14 0 0,0 0 10 0 0,0 0-2 0 0,1-1-10 0 0,2-7 13 0 0,11-8 61 0 0,-12 16 7 0 0,-1 0-61 0 0,-1 0-15 0 0,0 0 0 0 0,0 0-20 0 0,0 0-84 0 0,1-2-37 0 0,34-57-6158 0 0,-25 45 4847 0 0</inkml:trace>
  <inkml:trace contextRef="#ctx0" brushRef="#br1" timeOffset="106671.577">6056 4183 7799 0 0,'0'0'356'0'0,"0"0"-6"0"0,0 0-162 0 0,0 0 136 0 0,0 0 85 0 0,0 0 20 0 0,0 0-51 0 0,1-1-226 0 0,3-6-82 0 0,4-15 124 0 0,-7 20-29 0 0,0 1 27 0 0,24-40 1772 0 0,-24 39-1784 0 0,-1 2-11 0 0,1-2-17 0 0,25-41 86 0 0,-14 22-246 0 0,-10 20-84 0 0,-1-1-599 0 0,5-5-2457 0 0,-5 5-1055 0 0</inkml:trace>
  <inkml:trace contextRef="#ctx0" brushRef="#br1" timeOffset="106900.552">6349 3650 12351 0 0,'0'0'544'0'0,"0"0"120"0"0,0 0-536 0 0,0 0-128 0 0,0 0 0 0 0,0 0 0 0 0,0 0 184 0 0,0 0 8 0 0,0 0 0 0 0,0 0 0 0 0,0 0-736 0 0,0 0-136 0 0,0 0-32 0 0</inkml:trace>
  <inkml:trace contextRef="#ctx0" brushRef="#br1" timeOffset="107160.694">6490 3401 9215 0 0,'0'0'408'0'0,"0"0"80"0"0,0 0-392 0 0,0 0-96 0 0,0 0 0 0 0,0 0 0 0 0,0 0 928 0 0,0 0 168 0 0,0 0 32 0 0,8-8-6360 0 0</inkml:trace>
  <inkml:trace contextRef="#ctx0" brushRef="#br1" timeOffset="108488.074">6270 3908 2303 0 0,'-6'-12'203'0'0,"-4"-14"85"0"0,5 2 6666 0 0,7 11-5068 0 0,-2 9-2239 0 0,10-50 497 0 0,2 15-74 0 0,-7 24-70 0 0</inkml:trace>
  <inkml:trace contextRef="#ctx0" brushRef="#br1" timeOffset="111054.539">19420 5573 3679 0 0,'0'0'284'0'0,"0"0"-2"0"0,0 0 683 0 0,0 0 318 0 0,0 0 58 0 0,0 0-113 0 0,0 0-540 0 0,0 0-236 0 0,0 0-48 0 0,0 0-49 0 0,0 0-163 0 0,0 0-68 0 0,0 0-18 0 0,0 0 1 0 0,0 0 10 0 0,0 0 3 0 0,0-2 0 0 0,-2-11 424 0 0,13 5-90 0 0,-3 2-204 0 0,-6 5 8 0 0,-1 0 4 0 0,13-13 418 0 0,-12 12-480 0 0,-1 0-8 0 0,23-26 503 0 0,9-7 184 0 0,-32 34-725 0 0,1 0 8 0 0,29-14 724 0 0,-29 14-711 0 0,49-15 434 0 0,-4 2-5770 0 0,-37 10 3625 0 0,-7 3-151 0 0</inkml:trace>
  <inkml:trace contextRef="#ctx0" brushRef="#br1" timeOffset="111333.837">19914 5270 7023 0 0,'0'0'323'0'0,"0"0"-8"0"0,3 0-125 0 0,3-1-862 0 0,7 0 8488 0 0,-8 1-6860 0 0,-3 1-596 0 0,-2-1-38 0 0,0 0-165 0 0,0 0-77 0 0,0 0-15 0 0,0 0-71 0 0,0 0-298 0 0,0 0-134 0 0,3 0-30 0 0,12 1-1742 0 0,-2-2 300 0 0</inkml:trace>
  <inkml:trace contextRef="#ctx0" brushRef="#br1" timeOffset="111600.221">20214 5140 6447 0 0,'0'0'499'0'0,"0"0"-111"0"0,0 0 756 0 0,0 0 363 0 0,0 0 77 0 0,0 0-123 0 0,0 0-574 0 0,0 0-250 0 0,0 0-49 0 0,0 0-48 0 0,0 0-157 0 0,0 0-67 0 0,0 0-18 0 0,0 0-16 0 0,0 0-62 0 0,0 0-27 0 0,0 0-8 0 0,0 0-9 0 0,0 0-33 0 0,0 0-14 0 0,0 0-1 0 0,0 0-10 0 0,2 1-54 0 0,7 1-35 0 0,-6-2 63 0 0,38-5 317 0 0,21-6-383 0 0,-37 4-5320 0 0,-9 2-550 0 0</inkml:trace>
  <inkml:trace contextRef="#ctx0" brushRef="#br1" timeOffset="115377.695">20119 5272 1375 0 0,'0'0'312'0'0,"0"0"774"0"0,0 0 340 0 0,0 0 70 0 0,0 0-156 0 0,0 0-689 0 0,0 0-303 0 0,0 0-57 0 0,0 0-82 0 0,0 0-257 0 0,0 0-88 0 0,0 0-200 0 0,2-2-89 0 0,23-20-873 0 0,-23 21 1614 0 0,0 0 23 0 0,90-43 2720 0 0,75-9-2537 0 0,-84 32 369 0 0,11-4-91 0 0,-46 14-659 0 0,-16 9-61 0 0,15 5 11 0 0,-30-4 124 0 0,-1 1 0 0 0,0-2-1 0 0,0 0 1 0 0,0-2 0 0 0,0 1 0 0 0,-1-2 0 0 0,1 0-1 0 0,-1 0 1 0 0,10-7-215 0 0,14-4 11 0 0,-10 8 42 0 0,106-22 1507 0 0,-104 24-1416 0 0,12 0-144 0 0,54 9 440 0 0,-59-7-196 0 0,0-1 0 0 0,-1-2 0 0 0,0-2 0 0 0,14-6-244 0 0,4-1 719 0 0,-19 4-574 0 0,-13 2-129 0 0,11-4-16 0 0,-23 11 0 0 0,0 0 0 0 0,1 0 0 0 0,80-6 167 0 0,-72 9-144 0 0,170-5 1289 0 0,-116 2-790 0 0,-59 3-522 0 0,-1-1 0 0 0,-3 0 11 0 0,-6 1 32 0 0,37-2-33 0 0,0-1 73 0 0,-7 4-19 0 0,-9-2-11 0 0,58-8 65 0 0,-58 6-97 0 0,1 0 32 0 0,-12 1-53 0 0,-1 2 0 0 0,15 4 54 0 0,-18-1-44 0 0,3 2-10 0 0,-1 0 11 0 0,1 0 42 0 0,12 10-111 0 0,-15-4-1429 0 0,-1 2-5536 0 0</inkml:trace>
  <inkml:trace contextRef="#ctx0" brushRef="#br1" timeOffset="118149.93">22283 5003 7543 0 0,'0'-5'342'0'0,"-1"-15"-2"0"0,0 14-134 0 0,1 6 250 0 0,0 0 138 0 0,0 0 22 0 0,0 0-59 0 0,0 0-272 0 0,0 0-117 0 0,0 0-28 0 0,0-1-26 0 0,-10-15 22 0 0,-7 2 2070 0 0,16 13-1660 0 0,1 1-30 0 0,0 0-146 0 0,-2-1-67 0 0,-18-13 546 0 0,9 8-760 0 0,-1 1 0 0 0,1 0 0 0 0,-1 0 0 0 0,0 1 0 0 0,0 1 0 0 0,-1 0 0 0 0,0 0-89 0 0,-1 0 25 0 0,-2 1-45 0 0,0 1-1 0 0,0 0 0 0 0,0 1 0 0 0,0 1 1 0 0,0 0-1 0 0,0 1 0 0 0,-12 3 21 0 0,-83 5-103 0 0,101-12 103 0 0,-39-1 14 0 0,37 2 50 0 0,-13 0 14 0 0,-1 6 100 0 0,13-3-168 0 0,-1-2-10 0 0,1 0 0 0 0,-42-5-149 0 0,16 2 138 0 0,-98 14 633 0 0,122-8-615 0 0,-68 18-4 0 0,7 6-3 0 0,54-22 72 0 0,2-5 60 0 0,11-3-109 0 0,-1 1 20 0 0,1 1-21 0 0,-77-21 1342 0 0,84 22-1265 0 0,-8-9 42 0 0,-17-8-1 0 0,17 12-81 0 0,0 2 9 0 0,-51-8 305 0 0,27 12-373 0 0,-4 7 0 0 0,0 9 0 0 0,26-10 0 0 0,0-1 0 0 0,0-1 12 0 0,-1-1 36 0 0,1 1-36 0 0,-63 26-12 0 0,-40 14 0 0 0,44-23 136 0 0,39-13-136 0 0,-29 6 0 0 0,20-2 0 0 0,19-6 0 0 0,-20 19-33 0 0,34-20-297 0 0,1 1-1 0 0,-1 0 1 0 0,1 0 0 0 0,1 0-1 0 0,-1 1 1 0 0,1 0 0 0 0,1 1-1 0 0,-5 8 331 0 0,-2 5-1036 0 0</inkml:trace>
  <inkml:trace contextRef="#ctx0" brushRef="#br1" timeOffset="122600.961">19417 4500 1839 0 0,'0'0'83'0'0,"0"0"213"0"0,0 0 855 0 0,0 0 374 0 0,0 0 71 0 0,0 0-156 0 0,0 0-727 0 0,0 0-323 0 0,0 0-64 0 0,0 0-19 0 0,0 0-56 0 0,0 0-25 0 0,0 0-2 0 0,0 0 20 0 0,0 0 83 0 0,0 0 32 0 0,2 1 7 0 0,7 1-11 0 0,-7-2-55 0 0,-2 0-20 0 0,0 0-7 0 0,0 0-19 0 0,2 1-81 0 0,23 2 270 0 0,-11-3-433 0 0,-1 1 28 0 0,31-4 1852 0 0,-42 3-1794 0 0,-2 0-4 0 0,0 0-17 0 0,2-1-10 0 0,7-2-1 0 0,-6 2 0 0 0,-1 1 0 0 0,7 0 2 0 0,-4 0 4 0 0,4 1 2 0 0,-7 0 0 0 0,-2-1-1 0 0,0 0-6 0 0,0 0-1 0 0,0 0 0 0 0,11 3 11 0 0,-9-3-22 0 0,-2 0 11 0 0,0 0-33 0 0,0 0-128 0 0,0 0-11 0 0,0 0 10 0 0,0 0 2 0 0,0 0 0 0 0,0 0 0 0 0,0 0 0 0 0,0 0 0 0 0,0 0 4 0 0,0 0 18 0 0,0 0 8 0 0,0 0 2 0 0,0 0-10 0 0,0 0-46 0 0,0 0-22 0 0,0 0-2 0 0,-2 11-426 0 0,1-8 100 0 0,1-3-11 0 0,0 0-26 0 0,0 0-86 0 0,0 0-42 0 0,0 0-5 0 0,0 0 74 0 0,0 0 306 0 0,0 0 130 0 0,0 0 30 0 0,0 0 32 0 0,0 0 119 0 0,0 0 56 0 0,-20 7 873 0 0,18-6-842 0 0,2-1-11 0 0,0 0-6 0 0,-2 0-21 0 0,-5 2-120 0 0,6-2-178 0 0,1 0-36 0 0,0 0 2 0 0,0 0 16 0 0,0 0 67 0 0,0 0 28 0 0,0 0 7 0 0,0 0 34 0 0,0 0 135 0 0,0 0 60 0 0,0 0 11 0 0,0 0 29 0 0,0 0 113 0 0,0 0 55 0 0,0 0 11 0 0,0 0-6 0 0,0 0-34 0 0,0 0-20 0 0,0 0-2 0 0,0 0-10 0 0,0 0-46 0 0,0 0-22 0 0,0 0-2 0 0,0 0-20 0 0,0 0-78 0 0,0 0-18 0 0,0 0-8 0 0,0 0 2 0 0,0 0 2 0 0,0 0 0 0 0,0 0 0 0 0,0 0-1 0 0,0 0-6 0 0,0 0-1 0 0,2 1 0 0 0,6 5 0 0 0,-6-5 6 0 0,0 1 15 0 0,32 19 302 0 0,-31-20-323 0 0,-1 0 8 0 0,26 8 82 0 0,-14-4-154 0 0,22 5 54 0 0,-8-1 100 0 0,-13-4-87 0 0,28 8 106 0 0,-12-7 115 0 0,-26-4-208 0 0,7 1-53 0 0,3 0 16 0 0,0 2-33 0 0,-2 2-10 0 0,0-1 0 0 0,-1 1 0 0 0,1-1 0 0 0,47 9 176 0 0,6-17 160 0 0,-32 2-208 0 0,-10 4-64 0 0,0 6 0 0 0,-4 5-10 0 0,-8-10-44 0 0,1-2-10 0 0,-1-1 0 0 0,1 1 0 0 0,37 1 190 0 0,-11 9-126 0 0,-26-9-54 0 0,2-1-10 0 0,-1-1 0 0 0,30 3 138 0 0,-29-3-60 0 0,0 1 2 0 0,-1 1-13 0 0,1 0-54 0 0,17 2-13 0 0,-3-3 0 0 0,43-8 200 0 0,-69 5-128 0 0,-1 0 0 0 0,11 0 4 0 0,0 0 16 0 0,1 0-12 0 0,-1 2-64 0 0,0-1-16 0 0,0 1 0 0 0,41 7 0 0 0,-28-8 11 0 0,-3-1 42 0 0,1 1-53 0 0,0-2 0 0 0,-13 0 0 0 0,2 2 0 0 0,0-1 0 0 0,14 5 0 0 0,12 10-72 0 0,-28-12 72 0 0,2-3 0 0 0,0-1 0 0 0,-1-1 0 0 0,-2 0 0 0 0,2 0 0 0 0,0 0 0 0 0,0 0 0 0 0,1 2 0 0 0,31 2 0 0 0,-17-3 0 0 0,-13 0 0 0 0,-1 1 0 0 0,1-2 0 0 0,1 2 0 0 0,1 0 0 0 0,110 2 0 0 0,-68 3 0 0 0,-14 0-53 0 0,-21 0-4 0 0,1 1-596 0 0,-9-5-4144 0 0,-13-1-931 0 0</inkml:trace>
  <inkml:trace contextRef="#ctx0" brushRef="#br1" timeOffset="122953.741">19818 4857 2759 0 0,'0'0'248'0'0,"0"0"-248"0"0,0 0 0 0 0,0 0 0 0 0,0 0 576 0 0,0 0 72 0 0,0 0 16 0 0,0 0 0 0 0,0 0-824 0 0,0 0-168 0 0</inkml:trace>
  <inkml:trace contextRef="#ctx0" brushRef="#br1" timeOffset="123205.153">19784 4771 1839 0 0,'-1'-1'134'0'0,"-74"-78"12588"0"0,71 77-12591 0 0,0 1 1 0 0,0-1-1 0 0,0 1 0 0 0,0 0 0 0 0,0 0 0 0 0,0 1 0 0 0,0-1 0 0 0,0 1 1 0 0,0 0-1 0 0,0 0 0 0 0,0 0 0 0 0,0 0 0 0 0,0 1 0 0 0,0 0 0 0 0,0 0 1 0 0,0 0-1 0 0,0 0 0 0 0,0 0 0 0 0,1 1 0 0 0,-1 0 0 0 0,0 0 0 0 0,1 0 1 0 0,-1 0-1 0 0,1 0 0 0 0,-2 2-131 0 0,-74 60 1057 0 0,58-41-838 0 0,1 0 0 0 0,1 1 0 0 0,1 1-1 0 0,2 1 1 0 0,-8 15-219 0 0,8-14-36 0 0,-44 78-3355 0 0,46-80-272 0 0,-2 3-1965 0 0</inkml:trace>
  <inkml:trace contextRef="#ctx0" brushRef="#br1" timeOffset="123514.715">19892 4639 4143 0 0,'0'0'319'0'0,"-1"1"-210"0"0,-17 5 141 0 0,-20 11 7436 0 0,-10 22-3804 0 0,12-8-3864 0 0,-6 3-60 0 0,2 1 0 0 0,1 2-1 0 0,2 1 1 0 0,1 3 0 0 0,3 0 0 0 0,1 2-1 0 0,-6 14 43 0 0,-27 46-1276 0 0,49-69 584 0 0</inkml:trace>
  <inkml:trace contextRef="#ctx0" brushRef="#br1" timeOffset="123779.222">19991 4879 5527 0 0,'0'0'423'0'0,"-2"0"-278"0"0,-8 1 1180 0 0,0-1 0 0 0,0 2-1 0 0,0-1 1 0 0,0 2-1 0 0,0-1 1 0 0,0 1-1 0 0,1 0 1 0 0,-2 2-1325 0 0,-111 67 2238 0 0,107-62-2155 0 0,-41 32-220 0 0,3 3 1 0 0,1 1-1 0 0,-22 29 137 0 0,-73 86-3278 0 0,128-139-2304 0 0</inkml:trace>
  <inkml:trace contextRef="#ctx0" brushRef="#br1" timeOffset="124027.678">20091 4917 4143 0 0,'0'0'191'0'0,"0"0"372"0"0,0 0 1457 0 0,0 0 636 0 0,0 0 126 0 0,-3 1-322 0 0,-96 68-928 0 0,-112 95-3192 0 0,158-120 1318 0 0,3 2 0 0 0,2 3 0 0 0,-13 18 342 0 0,-20 29-4000 0 0,57-67-158 0 0</inkml:trace>
  <inkml:trace contextRef="#ctx0" brushRef="#br1" timeOffset="124290.396">20133 4978 6911 0 0,'-327'278'6619'0'0,"289"-247"-6500"0"0,2 1 1 0 0,1 2-1 0 0,2 1 0 0 0,-11 16-119 0 0,7-1 72 0 0</inkml:trace>
  <inkml:trace contextRef="#ctx0" brushRef="#br1" timeOffset="124934.353">20466 4881 11863 0 0,'0'0'540'0'0,"0"0"-5"0"0,0 0-259 0 0,0 0 177 0 0,0 0 115 0 0,-1-1 28 0 0,-38-13 1399 0 0,33 14-2009 0 0,0-1 0 0 0,-1 1 1 0 0,1 1-1 0 0,0-1 0 0 0,0 1 0 0 0,0 0 1 0 0,0 0-1 0 0,0 1 0 0 0,0 0 0 0 0,0 0 1 0 0,0 0-1 0 0,1 0 0 0 0,-1 1 0 0 0,1 0 1 0 0,0 1-1 0 0,0-1 0 0 0,0 1 0 0 0,0 0 0 0 0,0 0 1 0 0,1 0-1 0 0,0 1 0 0 0,0-1 0 0 0,0 1 1 0 0,0 0-1 0 0,-1 3 14 0 0,2-4-81 0 0,-37 41-2505 0 0,17-21 1058 0 0</inkml:trace>
  <inkml:trace contextRef="#ctx0" brushRef="#br1" timeOffset="125362.014">19964 4847 9847 0 0,'0'0'432'0'0,"-14"-5"96"0"0,-1 0-424 0 0,1 2-104 0 0,-1-1 0 0 0,3 1 0 0 0,0-1 136 0 0,2 1 8 0 0,-2 1 0 0 0,0 1 0 0 0,-1-1-288 0 0,-2 5-56 0 0,-2 1-16 0 0,-2 1-2728 0 0,0 2-544 0 0</inkml:trace>
  <inkml:trace contextRef="#ctx0" brushRef="#br1" timeOffset="125655.278">19623 4547 12895 0 0,'0'0'576'0'0,"-13"-3"112"0"0,-3-2-552 0 0,5 5-136 0 0,11 0 0 0 0,-14 8 0 0 0,14-8 184 0 0,-13 9 8 0 0,-1-1 0 0 0,0 3 0 0 0,1 0-280 0 0,-1 5-48 0 0,3 1-16 0 0,0 1 0 0 0,-2 1-840 0 0,1 3-160 0 0,-2 3-40 0 0</inkml:trace>
  <inkml:trace contextRef="#ctx0" brushRef="#br1" timeOffset="125976.949">20233 4881 9383 0 0,'0'0'416'0'0,"-10"7"88"0"0,-4-2-408 0 0,2 3-96 0 0,0 4 0 0 0,-1 3 0 0 0,-4 4 0 0 0,-5 5 0 0 0,-17 13-72 0 0,2 5 72 0 0</inkml:trace>
  <inkml:trace contextRef="#ctx0" brushRef="#br1" timeOffset="126240.301">20041 5374 7367 0 0,'-47'17'656'0'0,"-7"8"-528"0"0,-4 9-128 0 0,-3 15 0 0 0</inkml:trace>
  <inkml:trace contextRef="#ctx0" brushRef="#br0" timeOffset="-30879.059">3 560 3223 0 0,'0'0'411'0'0,"0"0"517"0"0,0 0 233 0 0,0 0 45 0 0,0 0-98 0 0,0 0-446 0 0,0 0-190 0 0,0 0-37 0 0,0 0-36 0 0,0 0-114 0 0,0 0-49 0 0,0 0-11 0 0,0 0-10 0 0,0 0-39 0 0,0 0-16 0 0,0 0-7 0 0,0-2 19 0 0,-3-3 3335 0 0,12 14-1986 0 0,-9-9-1345 0 0,1 3-6 0 0,36 107 660 0 0,-30-54-830 0 0,-8-17 0 0 0,1 54 276 0 0,3-35-200 0 0,6 2-76 0 0,1-17 75 0 0,-5-30-32 0 0,3 0-33 0 0,3-2 1 0 0,1-2 32 0 0,12 3-22 0 0,-20-11 22 0 0,52 6 31 0 0,-45-8-69 0 0,-3 0 7 0 0,-1 0 0 0 0,1 0 1 0 0,-1 0-1 0 0,0-1 0 0 0,0 0 1 0 0,0-1-1 0 0,0 1 0 0 0,0-1 1 0 0,0-1-1 0 0,1 0-12 0 0,59-35 0 0 0,-2-16 118 0 0,-22-7 39 0 0,-36 49-120 0 0,-2 1 0 0 0,1-1 0 0 0,-2-1 1 0 0,0 1-1 0 0,0-1 0 0 0,-1 0 0 0 0,-1 0 0 0 0,-1 1 1 0 0,0-2-1 0 0,0 1 0 0 0,-1 0 0 0 0,-1 0 0 0 0,-2-6-37 0 0,2-25 212 0 0,-5-44 209 0 0,1 58-292 0 0,4 21-70 0 0,-1-1-1 0 0,0 1 1 0 0,-1 0-1 0 0,0 0 1 0 0,0 0-1 0 0,-1 0 1 0 0,-2-4-59 0 0,-23-30 485 0 0,17 27-505 0 0,11 15-831 0 0,1 2-261 0 0</inkml:trace>
  <inkml:trace contextRef="#ctx0" brushRef="#br0" timeOffset="-29943.449">750 826 1375 0 0,'0'0'383'0'0,"0"0"1069"0"0,0 0 468 0 0,0 0 96 0 0,0 0-199 0 0,-1-2-921 0 0,0 0-809 0 0,-1-1 0 0 0,0 0 0 0 0,0 1 0 0 0,0-1-1 0 0,0 1 1 0 0,0 0 0 0 0,0 0 0 0 0,-1 0 0 0 0,1 0-1 0 0,-1 0 1 0 0,1 0 0 0 0,-1 1 0 0 0,0-1 0 0 0,0 1-1 0 0,0-1 1 0 0,1 1 0 0 0,-1 0 0 0 0,-1 0 0 0 0,1 1-87 0 0,-14 4 80 0 0,6 2 178 0 0,0 1 0 0 0,0 0 0 0 0,1 0 0 0 0,0 1 0 0 0,0 0 0 0 0,1 1 0 0 0,0 0 0 0 0,1 0 0 0 0,-1 1 1 0 0,2 0-1 0 0,0 1 0 0 0,0 0 0 0 0,1 0 0 0 0,-3 7-258 0 0,-20 46 21 0 0,22-41-81 0 0,6-11 48 0 0,1-1 2 0 0,5-3-33 0 0,5 1 32 0 0,-5-6 11 0 0,29 7 0 0 0,10-12 0 0 0,2-3 54 0 0,-36 4-28 0 0,-7 1 50 0 0,-1 0 0 0 0,7 3-4 0 0,-7-3 4 0 0,8 11 96 0 0,-7-2-145 0 0,-3-5 16 0 0,-21 31 47 0 0,11-26-10 0 0,-10 3 102 0 0,0-1 0 0 0,-1-1-1 0 0,-1-1 1 0 0,0 0 0 0 0,0-2-1 0 0,0-1 1 0 0,-6 1-182 0 0,-63 20 416 0 0,29-12-1066 0 0,40-13 284 0 0</inkml:trace>
  <inkml:trace contextRef="#ctx0" brushRef="#br0" timeOffset="-29226.967">770 44 9215 0 0,'0'0'707'0'0,"0"0"-278"0"0,0 0 563 0 0,0 0 295 0 0,0 0 60 0 0,0 0-141 0 0,0 0-638 0 0,2-1-285 0 0,32-17 181 0 0,28-5-691 0 0,-47 21 134 0 0,-10 3 40 0 0,-3 0 55 0 0,0 0 0 0 0,0 0 0 0 0,0 0 0 0 0,0 0 1 0 0,0 0-1 0 0,0 1 0 0 0,0-1 0 0 0,0 1 1 0 0,0-1-1 0 0,-1 1 0 0 0,1 0 0 0 0,-1 0 1 0 0,1 0-1 0 0,-1 0 0 0 0,0 0 0 0 0,1 0 0 0 0,-1 0 1 0 0,0 0-1 0 0,-1 0 0 0 0,1 1 0 0 0,0-1 1 0 0,0 1-3 0 0,1 5 25 0 0,-3 10 119 0 0,-1-6-131 0 0,0 0 0 0 0,-1 0 0 0 0,0 0 0 0 0,-1-1 0 0 0,-1 1 0 0 0,0-1-1 0 0,0 0 1 0 0,-1 0 0 0 0,-6 8-13 0 0,-27 33-217 0 0,-5-3 206 0 0,35-39 11 0 0,-11 6 98 0 0,19-15 6 0 0,1-1 6 0 0,0 0 2 0 0,-2 2-8 0 0,-3 5-28 0 0,14-1 8 0 0,80-12 199 0 0,63-21 1274 0 0,-150 27-1351 0 0,0 0-78 0 0,5 0-31 0 0,-6 0-8 0 0,-1 0-83 0 0,0 0-348 0 0,0 0-148 0 0,0 0-28 0 0</inkml:trace>
  <inkml:trace contextRef="#ctx0" brushRef="#br0" timeOffset="-27400.949">1114 1610 1375 0 0,'0'0'66'0'0,"-1"1"296"0"0,-11 9 8928 0 0,8-7-9550 0 0,2-2 906 0 0,2-1-80 0 0,0 0-60 0 0,0 0-170 0 0,0 0-74 0 0,0 0-20 0 0,0 0-31 0 0,0 0-116 0 0,0 0-19 0 0,0 0 24 0 0,0 0 10 0 0,0 0 2 0 0,0 0 19 0 0,0 0 77 0 0,3-10 277 0 0,49-79 779 0 0,19-25-932 0 0,-17-8 152 0 0,-29 58-216 0 0,-21 52-209 0 0,0 2 6 0 0,-3 8-1 0 0,-1 0 2 0 0,-2-6 8 0 0,2 6 18 0 0,0 2-1 0 0,0 0-22 0 0,0 0 1 0 0,0 0 15 0 0,0 0-16 0 0,0 0-5 0 0,0 0 6 0 0,0 0 20 0 0,0 0 5 0 0,0 0-6 0 0,0 3 1 0 0,-1 7 6 0 0,0-8 6 0 0,1 0 2 0 0,-27 155 995 0 0,26-129-960 0 0,1 2 5 0 0,-2 16-80 0 0,-3 0 29 0 0,-3 2-36 0 0,5-32 29 0 0,0 1 0 0 0,1-1 0 0 0,1 1 0 0 0,0 0 0 0 0,2 0 0 0 0,1 11-86 0 0,6 20 206 0 0,-6-40-147 0 0,-2-2-17 0 0,1 0 0 0 0,-1-1 0 0 0,0 1 0 0 0,0 0 0 0 0,0 0 0 0 0,-1 0 0 0 0,0-1 0 0 0,0 1 0 0 0,0 0 0 0 0,-1-1 0 0 0,0 1-42 0 0,-1 6 79 0 0,-9 15 47 0 0,-1-7-34 0 0,-4-1 0 0 0,-18 32 13 0 0,34-50-199 0 0,-3 9-1923 0 0,4-10 155 0 0</inkml:trace>
  <inkml:trace contextRef="#ctx0" brushRef="#br0" timeOffset="-26698.834">1167 1974 1375 0 0,'-2'0'384'0'0,"-6"-1"5931"0"0,-4-1-2985 0 0,-15-22-3324 0 0,27 22 61 0 0,0 2 66 0 0,-1-2 24 0 0,-1-10 247 0 0,5 4 3256 0 0,118-15-2192 0 0,-58 31-256 0 0,-18 0-985 0 0,-30-6-171 0 0,-3-2 21 0 0,-7 0 1 0 0,5 0-6 0 0,-7 0 13 0 0,-3 0-5 0 0,3 1 40 0 0,11 2 1715 0 0,-14-1-2711 0 0,1 8-4007 0 0,-1-7-1724 0 0</inkml:trace>
  <inkml:trace contextRef="#ctx0" brushRef="#br0" timeOffset="-24127.104">415 5487 5527 0 0,'0'0'423'0'0,"0"0"-71"0"0,0 0 735 0 0,0 0 346 0 0,0 0 67 0 0,0 0-163 0 0,0 0-753 0 0,0 0-332 0 0,0 0-69 0 0,-2 2-42 0 0,-4 5-93 0 0,9-11 205 0 0,14-16 24 0 0,27-34-69 0 0,17-32 672 0 0,-46 63-734 0 0,-10 1 630 0 0,-7 22-656 0 0,-6 0-8 0 0,-32 20 248 0 0,31-14-281 0 0,7-5 28 0 0,1 1 11 0 0,-4 7-61 0 0,0 0-1 0 0,1 0 0 0 0,0 0 1 0 0,0 1-1 0 0,1-1 1 0 0,0 1-1 0 0,0 5-56 0 0,-23 75 219 0 0,6 14 307 0 0,-4 17 470 0 0,18-78-678 0 0,1-13-228 0 0,4-16-90 0 0,-1-2-20 0 0,1-10-77 0 0,1-2-10 0 0,0 0-34 0 0,0 0-158 0 0,0 0-70 0 0,0 0-734 0 0,0 0-3025 0 0,0 0-1296 0 0</inkml:trace>
  <inkml:trace contextRef="#ctx0" brushRef="#br0" timeOffset="-23706.874">247 5900 10079 0 0,'0'0'463'0'0,"0"0"-14"0"0,-1 1-290 0 0,-3 1 2821 0 0,12-7-2206 0 0,15-8-455 0 0,128-25 796 0 0,-138 35-964 0 0,1 0 0 0 0,-1-1 1 0 0,-1-1-1 0 0,1 0 0 0 0,0-1 1 0 0,4-3-152 0 0,-13 7 121 0 0,-2 1 31 0 0,0 0-33 0 0,30 4 522 0 0,-31-2-561 0 0,1 1-2 0 0,4 5-6 0 0,-5-6 13 0 0,-1-1-48 0 0,0 0-138 0 0,0 0-56 0 0,0 0-17 0 0</inkml:trace>
  <inkml:trace contextRef="#ctx0" brushRef="#br0" timeOffset="-22801.919">527 5314 7199 0 0,'0'0'331'0'0,"0"0"-10"0"0,0 0-150 0 0,0 0 145 0 0,0 0 89 0 0,0 0 13 0 0,0 0-42 0 0,0 0-195 0 0,0 0-86 0 0,0 0-21 0 0,0 0-3 0 0,-2 1-16 0 0,-44 33 1187 0 0,-5-2-474 0 0,14-7-768 0 0,13 1 0 0 0,-10 0 352 0 0,-22 22 128 0 0,43-28 80 0 0,7-9-408 0 0,0 0-76 0 0,-2 11-189 0 0,8-20-879 0 0,0-2-3507 0 0</inkml:trace>
  <inkml:trace contextRef="#ctx0" brushRef="#br0" timeOffset="-21947.376">1057 5049 4143 0 0,'0'0'319'0'0,"0"0"77"0"0,0 0 1104 0 0,0 0 504 0 0,0 0 99 0 0,0 0-215 0 0,-2 1-970 0 0,-79 81 677 0 0,20 4-188 0 0,-19 48 331 0 0,52-82-1464 0 0,1-2-119 0 0,2 2 0 0 0,-10 32-155 0 0,-70 149 464 0 0,17-44-254 0 0,44-93-200 0 0,37-84-10 0 0,1-1 0 0 0,1 0-10 0 0,4-9-44 0 0,1-2-10 0 0,0 0 0 0 0,-7 9-1965 0 0,7-9 938 0 0</inkml:trace>
  <inkml:trace contextRef="#ctx0" brushRef="#br0" timeOffset="-20595.489">1023 5596 2303 0 0,'0'0'102'0'0,"0"0"223"0"0,0 0 856 0 0,0 0 371 0 0,0 0 75 0 0,0 0-220 0 0,0 0-1001 0 0,0 0-439 0 0,0 0-88 0 0,0 0-46 0 0,0 0-109 0 0,0 0-48 0 0,0 0-11 0 0,0 0 77 0 0,0 0 307 0 0,0 0 72 0 0,-2-1 49 0 0,0 0-266 0 0,1 0 233 0 0,0 1-1 0 0,0 0 1 0 0,0-1-1 0 0,-1 1 1 0 0,1-1 0 0 0,0 0-1 0 0,0 1 1 0 0,0-1-1 0 0,0 0 1 0 0,0 0-1 0 0,0 0 1 0 0,1 0-1 0 0,-1 1 1 0 0,0-1 0 0 0,0 0-1 0 0,1-1 1 0 0,-1 1-1 0 0,0 0 1 0 0,1 0-1 0 0,-1 0 1 0 0,1 0-1 0 0,-1 0 1 0 0,1-1-137 0 0,-1-10 277 0 0,1 10-263 0 0,-1 1 0 0 0,1-1 0 0 0,0 0-1 0 0,0 0 1 0 0,0 0 0 0 0,0 1 0 0 0,0-1 0 0 0,0 0 0 0 0,0 0 0 0 0,0 0-1 0 0,1 1 1 0 0,-1-1 0 0 0,1 0 0 0 0,-1 1 0 0 0,1-1 0 0 0,0 0 0 0 0,0 1-1 0 0,0-1 1 0 0,0 1 0 0 0,0-1 0 0 0,1 0-14 0 0,20-16 73 0 0,-13 7-73 0 0,0 3 15 0 0,44-19 516 0 0,-35 19-331 0 0,-5 1 63 0 0,0 2 0 0 0,0-1 0 0 0,1 2-1 0 0,-1 0 1 0 0,1 0 0 0 0,6 0-263 0 0,28 4 941 0 0,-46 1-782 0 0,-2-1-6 0 0,3 1-1 0 0,31 20 658 0 0,-32-20-718 0 0,-2-1-18 0 0,1 3-2 0 0,1 8-33 0 0,0 0-1 0 0,-1 1 1 0 0,0-1-1 0 0,-1 0 1 0 0,0 1-1 0 0,-1-1 1 0 0,0 0-1 0 0,-1 1 1 0 0,0-1-1 0 0,-1 0 0 0 0,0 0 1 0 0,-1 0-1 0 0,0-1 1 0 0,-1 1-1 0 0,0-1 1 0 0,-1 0-1 0 0,1-1 1 0 0,-2 1-1 0 0,0-1 1 0 0,0 0-1 0 0,-7 7-38 0 0,-9 7 13 0 0,-1 0-1 0 0,0-2 0 0 0,-2 0 1 0 0,-11 5-13 0 0,8-8-28 0 0,0-1 1 0 0,0-1-1 0 0,-2-2 1 0 0,1-1-1 0 0,-8 1 28 0 0,30-11-1 0 0,0-1-1 0 0,0 0 0 0 0,0 0 1 0 0,0 0-1 0 0,0-1 0 0 0,-1-1 1 0 0,1 1-1 0 0,0-1 1 0 0,-6-1 1 0 0,13 1-70 0 0,3-1 13 0 0,28-10-14 0 0,15 1 59 0 0,48 3 12 0 0,-51 6 17 0 0,-28-1 78 0 0,1 2-1 0 0,-1-1 1 0 0,0 2-1 0 0,0 0 1 0 0,0 1-1 0 0,3 1-94 0 0,15 9 91 0 0,-28-10-48 0 0,3 3-33 0 0,2 3-10 0 0,0 1 0 0 0,6 14 11 0 0,-13-19 32 0 0,7 22 47 0 0,-18 28 649 0 0,-3-29-666 0 0,8-17-63 0 0,-1-1-1 0 0,0-1 1 0 0,0 1-1 0 0,-1-1 1 0 0,0 0-1 0 0,0 0 1 0 0,0 0-1 0 0,-6 3-9 0 0,-47 27 72 0 0,24-23 173 0 0,28-10-171 0 0,1 0 0 0 0,-1 0 0 0 0,0-1 0 0 0,0 0 0 0 0,0 0 0 0 0,0-1 0 0 0,0 0 0 0 0,0 0 0 0 0,-7 0-74 0 0,-39 0 65 0 0,44-2-65 0 0,-1 1 0 0 0,1 2 0 0 0,4-1-24 0 0,3-1-94 0 0,-6 5-2433 0 0,8-5 1372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0:35.661"/>
    </inkml:context>
    <inkml:brush xml:id="br0">
      <inkml:brushProperty name="width" value="0.05" units="cm"/>
      <inkml:brushProperty name="height" value="0.05" units="cm"/>
    </inkml:brush>
  </inkml:definitions>
  <inkml:trace contextRef="#ctx0" brushRef="#br0">41 55 16127 0 0,'-15'-17'1432'0'0,"1"-2"-1144"0"0,2 1-288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5T14:23:55.304"/>
    </inkml:context>
    <inkml:brush xml:id="br0">
      <inkml:brushProperty name="width" value="0.1" units="cm"/>
      <inkml:brushProperty name="height" value="0.1" units="cm"/>
      <inkml:brushProperty name="color" value="#00A0D7"/>
    </inkml:brush>
  </inkml:definitions>
  <inkml:trace contextRef="#ctx0" brushRef="#br0">1 0 9215 0 0,'0'0'408'0'0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861" cy="340570"/>
          </a:xfrm>
          <a:prstGeom prst="rect">
            <a:avLst/>
          </a:prstGeom>
        </p:spPr>
        <p:txBody>
          <a:bodyPr vert="horz" lIns="88203" tIns="44102" rIns="88203" bIns="44102" rtlCol="0"/>
          <a:lstStyle>
            <a:lvl1pPr algn="l" eaLnBrk="1" fontAlgn="auto" hangingPunct="1">
              <a:buFont typeface="Arial" panose="020B0604020202020204" pitchFamily="34" charset="0"/>
              <a:buNone/>
              <a:defRPr sz="1200" noProof="1"/>
            </a:lvl1pPr>
          </a:lstStyle>
          <a:p>
            <a:pPr defTabSz="882030">
              <a:defRPr/>
            </a:pPr>
            <a:endParaRPr lang="zh-CN" altLang="en-US"/>
          </a:p>
        </p:txBody>
      </p:sp>
      <p:sp>
        <p:nvSpPr>
          <p:cNvPr id="3" name="日期占位符 2"/>
          <p:cNvSpPr>
            <a:spLocks noGrp="1"/>
          </p:cNvSpPr>
          <p:nvPr>
            <p:ph type="dt" idx="1"/>
          </p:nvPr>
        </p:nvSpPr>
        <p:spPr>
          <a:xfrm>
            <a:off x="5624147" y="0"/>
            <a:ext cx="4301861" cy="340570"/>
          </a:xfrm>
          <a:prstGeom prst="rect">
            <a:avLst/>
          </a:prstGeom>
        </p:spPr>
        <p:txBody>
          <a:bodyPr vert="horz" lIns="88203" tIns="44102" rIns="88203" bIns="44102" rtlCol="0"/>
          <a:lstStyle>
            <a:lvl1pPr algn="r" eaLnBrk="1" fontAlgn="auto" hangingPunct="1">
              <a:buFont typeface="Arial" panose="020B0604020202020204" pitchFamily="34" charset="0"/>
              <a:buNone/>
              <a:defRPr sz="1200" noProof="1">
                <a:latin typeface="+mn-lt"/>
                <a:ea typeface="+mn-ea"/>
              </a:defRPr>
            </a:lvl1pPr>
          </a:lstStyle>
          <a:p>
            <a:pPr defTabSz="882030">
              <a:defRPr/>
            </a:pPr>
            <a:fld id="{79452F59-2FFF-49E8-9B97-A36E4DAA23C6}" type="datetimeFigureOut">
              <a:rPr lang="zh-CN" altLang="en-US" smtClean="0"/>
              <a:pPr defTabSz="882030">
                <a:defRPr/>
              </a:pPr>
              <a:t>2024/11/15</a:t>
            </a:fld>
            <a:endParaRPr lang="zh-CN" altLang="en-US"/>
          </a:p>
        </p:txBody>
      </p:sp>
      <p:sp>
        <p:nvSpPr>
          <p:cNvPr id="7172" name="幻灯片图像占位符 3"/>
          <p:cNvSpPr>
            <a:spLocks noGrp="1" noRot="1" noChangeAspect="1"/>
          </p:cNvSpPr>
          <p:nvPr>
            <p:ph type="sldImg"/>
          </p:nvPr>
        </p:nvSpPr>
        <p:spPr>
          <a:xfrm>
            <a:off x="2924175" y="849313"/>
            <a:ext cx="4079875" cy="2295525"/>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noChangeArrowheads="1"/>
          </p:cNvSpPr>
          <p:nvPr>
            <p:ph type="body" sz="quarter" idx="4294967295"/>
          </p:nvPr>
        </p:nvSpPr>
        <p:spPr bwMode="auto">
          <a:xfrm>
            <a:off x="991713" y="3271784"/>
            <a:ext cx="7942580" cy="267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3" tIns="44102" rIns="88203" bIns="44102" numCol="1" anchor="t" anchorCtr="0" compatLnSpc="1"/>
          <a:lstStyle/>
          <a:p>
            <a:pPr marL="0" marR="0" lvl="0" indent="0" algn="l" defTabSz="88203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41015" marR="0" lvl="1" indent="0" algn="l" defTabSz="88203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882030" marR="0" lvl="2" indent="0" algn="l" defTabSz="88203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23045" marR="0" lvl="3" indent="0" algn="l" defTabSz="88203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764060" marR="0" lvl="4" indent="0" algn="l" defTabSz="88203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1" y="6456052"/>
            <a:ext cx="4301861" cy="341623"/>
          </a:xfrm>
          <a:prstGeom prst="rect">
            <a:avLst/>
          </a:prstGeom>
        </p:spPr>
        <p:txBody>
          <a:bodyPr vert="horz" lIns="88203" tIns="44102" rIns="88203" bIns="44102" rtlCol="0" anchor="b"/>
          <a:lstStyle>
            <a:lvl1pPr algn="l" eaLnBrk="1" fontAlgn="auto" hangingPunct="1">
              <a:buFont typeface="Arial" panose="020B0604020202020204" pitchFamily="34" charset="0"/>
              <a:buNone/>
              <a:defRPr sz="1200" noProof="1"/>
            </a:lvl1pPr>
          </a:lstStyle>
          <a:p>
            <a:pPr defTabSz="882030">
              <a:defRPr/>
            </a:pPr>
            <a:endParaRPr lang="zh-CN" altLang="en-US"/>
          </a:p>
        </p:txBody>
      </p:sp>
      <p:sp>
        <p:nvSpPr>
          <p:cNvPr id="7" name="灯片编号占位符 6"/>
          <p:cNvSpPr>
            <a:spLocks noGrp="1"/>
          </p:cNvSpPr>
          <p:nvPr>
            <p:ph type="sldNum" sz="quarter" idx="5"/>
          </p:nvPr>
        </p:nvSpPr>
        <p:spPr>
          <a:xfrm>
            <a:off x="5624147" y="6456052"/>
            <a:ext cx="4301861" cy="341623"/>
          </a:xfrm>
          <a:prstGeom prst="rect">
            <a:avLst/>
          </a:prstGeom>
        </p:spPr>
        <p:txBody>
          <a:bodyPr vert="horz" wrap="square" lIns="88203" tIns="44102" rIns="88203" bIns="44102" numCol="1" anchor="b" anchorCtr="0" compatLnSpc="1"/>
          <a:lstStyle>
            <a:lvl1pPr algn="r">
              <a:buFont typeface="Arial" panose="020B0604020202020204" pitchFamily="34" charset="0"/>
              <a:buNone/>
              <a:defRPr sz="1200" noProof="1" dirty="0"/>
            </a:lvl1pPr>
          </a:lstStyle>
          <a:p>
            <a:pPr defTabSz="882030" eaLnBrk="1" hangingPunct="1">
              <a:defRPr/>
            </a:pPr>
            <a:fld id="{C863CE71-9DF6-42FE-A80F-B1E7C4598497}" type="slidenum">
              <a:rPr lang="zh-CN" altLang="en-US" smtClean="0"/>
              <a:pPr defTabSz="882030" eaLnBrk="1" hangingPunct="1">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xfrm>
            <a:off x="2924175" y="849313"/>
            <a:ext cx="4079875" cy="2295525"/>
          </a:xfrm>
          <a:ln>
            <a:miter lim="800000"/>
          </a:ln>
        </p:spPr>
      </p:sp>
      <p:sp>
        <p:nvSpPr>
          <p:cNvPr id="10243" name="备注占位符 2"/>
          <p:cNvSpPr>
            <a:spLocks noGrp="1"/>
          </p:cNvSpPr>
          <p:nvPr>
            <p:ph type="body"/>
          </p:nvPr>
        </p:nvSpPr>
        <p:spPr/>
        <p:txBody>
          <a:bodyPr wrap="square" lIns="88203" tIns="44102" rIns="88203" bIns="44102" anchor="t"/>
          <a:lstStyle/>
          <a:p>
            <a:pPr lvl="0" eaLnBrk="1" hangingPunct="1"/>
            <a:endParaRPr lang="zh-CN" altLang="en-US" dirty="0"/>
          </a:p>
        </p:txBody>
      </p:sp>
      <p:sp>
        <p:nvSpPr>
          <p:cNvPr id="10244" name="灯片编号占位符 3"/>
          <p:cNvSpPr txBox="1">
            <a:spLocks noGrp="1"/>
          </p:cNvSpPr>
          <p:nvPr>
            <p:ph type="sldNum" sz="quarter"/>
          </p:nvPr>
        </p:nvSpPr>
        <p:spPr>
          <a:xfrm>
            <a:off x="5624146" y="6456052"/>
            <a:ext cx="4301860" cy="341623"/>
          </a:xfrm>
          <a:prstGeom prst="rect">
            <a:avLst/>
          </a:prstGeom>
          <a:noFill/>
          <a:ln w="9525">
            <a:noFill/>
          </a:ln>
        </p:spPr>
        <p:txBody>
          <a:bodyPr anchor="b"/>
          <a:lstStyle/>
          <a:p>
            <a:pPr lvl="0" algn="r" eaLnBrk="1" hangingPunct="1"/>
            <a:fld id="{9A0DB2DC-4C9A-4742-B13C-FB6460FD3503}" type="slidenum">
              <a:rPr lang="en-US" altLang="en-US" dirty="0"/>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687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95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625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689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694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540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05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2314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289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650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224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86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856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9548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399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6312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95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99065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20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25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676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329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0162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463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145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880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0833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061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xfrm>
            <a:off x="2924175" y="849313"/>
            <a:ext cx="4079875" cy="2295525"/>
          </a:xfrm>
          <a:ln>
            <a:miter lim="800000"/>
          </a:ln>
        </p:spPr>
      </p:sp>
      <p:sp>
        <p:nvSpPr>
          <p:cNvPr id="22531" name="文本占位符 2"/>
          <p:cNvSpPr>
            <a:spLocks noGrp="1"/>
          </p:cNvSpPr>
          <p:nvPr>
            <p:ph type="body"/>
          </p:nvPr>
        </p:nvSpPr>
        <p:spPr/>
        <p:txBody>
          <a:bodyPr wrap="square" lIns="88203" tIns="44102" rIns="88203" bIns="44102" anchor="t"/>
          <a:lstStyle/>
          <a:p>
            <a:pPr lvl="0" eaLnBrk="1" hangingPunct="1"/>
            <a:endParaRPr lang="zh-CN" altLang="en-US" dirty="0"/>
          </a:p>
        </p:txBody>
      </p:sp>
      <p:sp>
        <p:nvSpPr>
          <p:cNvPr id="22532" name="灯片编号占位符 3"/>
          <p:cNvSpPr txBox="1">
            <a:spLocks noGrp="1"/>
          </p:cNvSpPr>
          <p:nvPr>
            <p:ph type="sldNum" sz="quarter"/>
          </p:nvPr>
        </p:nvSpPr>
        <p:spPr>
          <a:xfrm>
            <a:off x="5624146" y="6456052"/>
            <a:ext cx="4301860" cy="341623"/>
          </a:xfrm>
          <a:prstGeom prst="rect">
            <a:avLst/>
          </a:prstGeom>
          <a:noFill/>
          <a:ln w="9525">
            <a:noFill/>
          </a:ln>
        </p:spPr>
        <p:txBody>
          <a:bodyPr anchor="b"/>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9A0DB2DC-4C9A-4742-B13C-FB6460FD3503}" type="slidenum">
              <a:rPr kumimoji="0" lang="en-US" altLang="en-US" sz="1200" b="0" i="0" u="none" strike="noStrike" kern="1200" cap="none" spc="0" normalizeH="0" baseline="0" noProof="1" dirty="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36</a:t>
            </a:fld>
            <a:endParaRPr kumimoji="0" lang="en-US" altLang="en-US" sz="1200" b="0" i="0" u="none" strike="noStrike" kern="1200" cap="none" spc="0" normalizeH="0" baseline="0" noProof="1">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62243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381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257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008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918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943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031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815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tretch>
            <a:fillRect/>
          </a:stretch>
        </p:blipFill>
        <p:spPr bwMode="auto">
          <a:xfrm>
            <a:off x="571471" y="1857902"/>
            <a:ext cx="2886047" cy="2063997"/>
          </a:xfrm>
          <a:prstGeom prst="ellipse">
            <a:avLst/>
          </a:prstGeom>
          <a:ln>
            <a:noFill/>
          </a:ln>
          <a:effectLst>
            <a:softEdge rad="112500"/>
          </a:effectLst>
        </p:spPr>
      </p:pic>
      <p:sp>
        <p:nvSpPr>
          <p:cNvPr id="7" name="矩形 6"/>
          <p:cNvSpPr/>
          <p:nvPr/>
        </p:nvSpPr>
        <p:spPr>
          <a:xfrm>
            <a:off x="2555876"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555776" y="311439"/>
            <a:ext cx="6131024" cy="646331"/>
          </a:xfrm>
        </p:spPr>
        <p:txBody>
          <a:bodyPr/>
          <a:lstStyle/>
          <a:p>
            <a:r>
              <a:rPr lang="zh-CN" altLang="en-US" noProof="1"/>
              <a:t>单击此处编辑母版标题样式</a:t>
            </a:r>
          </a:p>
        </p:txBody>
      </p:sp>
      <p:sp>
        <p:nvSpPr>
          <p:cNvPr id="5" name="内容占位符 4"/>
          <p:cNvSpPr>
            <a:spLocks noGrp="1"/>
          </p:cNvSpPr>
          <p:nvPr>
            <p:ph sz="quarter" idx="10"/>
          </p:nvPr>
        </p:nvSpPr>
        <p:spPr>
          <a:xfrm>
            <a:off x="3646488" y="1275160"/>
            <a:ext cx="5040312" cy="1040285"/>
          </a:xfrm>
        </p:spPr>
        <p:txBody>
          <a:bodyPr/>
          <a:lstStyle>
            <a:lvl1pPr>
              <a:defRPr>
                <a:solidFill>
                  <a:schemeClr val="tx1"/>
                </a:solidFill>
              </a:defRPr>
            </a:lvl1pPr>
            <a:lvl2pPr>
              <a:defRPr>
                <a:solidFill>
                  <a:schemeClr val="tx1"/>
                </a:solidFill>
              </a:defRPr>
            </a:lvl2pPr>
          </a:lstStyle>
          <a:p>
            <a:pPr lvl="0"/>
            <a:r>
              <a:rPr lang="zh-CN" altLang="en-US" noProof="1"/>
              <a:t>单击此处编辑母版文本样式</a:t>
            </a:r>
          </a:p>
          <a:p>
            <a:pPr lvl="1"/>
            <a:r>
              <a:rPr lang="zh-CN" altLang="en-US" noProof="1"/>
              <a:t>第二级</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标题和内容">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1"/>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1191095"/>
          </a:xfrm>
        </p:spPr>
        <p:txBody>
          <a:bodyPr/>
          <a:lstStyle>
            <a:lvl1pPr marL="257175" indent="-257175">
              <a:buFont typeface="Wingdings" panose="05000000000000000000" pitchFamily="2" charset="2"/>
              <a:buChar char="Ø"/>
              <a:defRPr sz="2100">
                <a:solidFill>
                  <a:srgbClr val="660066"/>
                </a:solidFill>
                <a:latin typeface="微软雅黑" panose="020B0503020204020204" pitchFamily="34" charset="-122"/>
                <a:ea typeface="微软雅黑" panose="020B0503020204020204" pitchFamily="34" charset="-122"/>
                <a:cs typeface="微软雅黑" panose="020B0503020204020204" pitchFamily="34" charset="-122"/>
              </a:defRPr>
            </a:lvl1pPr>
            <a:lvl2pPr marL="539591" indent="-258604">
              <a:buFont typeface="Arial" panose="020B0604020202020204" pitchFamily="34" charset="0"/>
              <a:buChar char="•"/>
              <a:defRPr sz="21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14388" indent="-342900">
              <a:buFont typeface="Wingdings" panose="05000000000000000000" pitchFamily="2" charset="2"/>
              <a:buChar char="ü"/>
              <a:defRPr lang="zh-CN" altLang="en-US" sz="2100" b="0" kern="1200"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endParaRPr lang="en-US" altLang="zh-CN" noProof="1"/>
          </a:p>
          <a:p>
            <a:pPr lvl="2"/>
            <a:r>
              <a:rPr lang="zh-CN" altLang="en-US" noProof="1"/>
              <a:t>第三级</a:t>
            </a:r>
          </a:p>
        </p:txBody>
      </p:sp>
    </p:spTree>
    <p:extLst>
      <p:ext uri="{BB962C8B-B14F-4D97-AF65-F5344CB8AC3E}">
        <p14:creationId xmlns:p14="http://schemas.microsoft.com/office/powerpoint/2010/main" val="20222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标题和内容">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2"/>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803297"/>
          </a:xfrm>
        </p:spPr>
        <p:txBody>
          <a:bodyPr/>
          <a:lstStyle>
            <a:lvl1pPr>
              <a:defRPr sz="21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601504" indent="-258604">
              <a:buFont typeface="Wingdings" panose="05000000000000000000" pitchFamily="2" charset="2"/>
              <a:buChar char="Ø"/>
              <a:defRPr sz="2100">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p>
        </p:txBody>
      </p:sp>
    </p:spTree>
    <p:extLst>
      <p:ext uri="{BB962C8B-B14F-4D97-AF65-F5344CB8AC3E}">
        <p14:creationId xmlns:p14="http://schemas.microsoft.com/office/powerpoint/2010/main" val="2146141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3"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776" y="403771"/>
            <a:ext cx="6131024" cy="461665"/>
          </a:xfrm>
        </p:spPr>
        <p:txBody>
          <a:bodyPr/>
          <a:lstStyle>
            <a:lvl1pPr>
              <a:defRPr sz="2400"/>
            </a:lvl1pPr>
          </a:lstStyle>
          <a:p>
            <a:r>
              <a:rPr lang="zh-CN" altLang="en-US" noProof="1"/>
              <a:t>单击此处编辑母版标题样式</a:t>
            </a:r>
          </a:p>
        </p:txBody>
      </p:sp>
      <p:sp>
        <p:nvSpPr>
          <p:cNvPr id="4" name="内容占位符 3"/>
          <p:cNvSpPr>
            <a:spLocks noGrp="1"/>
          </p:cNvSpPr>
          <p:nvPr>
            <p:ph sz="quarter" idx="10"/>
          </p:nvPr>
        </p:nvSpPr>
        <p:spPr>
          <a:xfrm>
            <a:off x="457200" y="1200151"/>
            <a:ext cx="4006788" cy="1191095"/>
          </a:xfrm>
        </p:spPr>
        <p:txBody>
          <a:bodyPr/>
          <a:lstStyle>
            <a:lvl1pPr>
              <a:defRPr sz="2100">
                <a:solidFill>
                  <a:srgbClr val="630D5F"/>
                </a:solidFill>
                <a:latin typeface="微软雅黑" panose="020B0503020204020204" pitchFamily="34" charset="-122"/>
                <a:ea typeface="微软雅黑" panose="020B0503020204020204" pitchFamily="34" charset="-122"/>
              </a:defRPr>
            </a:lvl1pPr>
            <a:lvl2pPr marL="270510" indent="-260985">
              <a:defRPr sz="2100">
                <a:latin typeface="微软雅黑" panose="020B0503020204020204" pitchFamily="34" charset="-122"/>
                <a:ea typeface="微软雅黑" panose="020B0503020204020204" pitchFamily="34" charset="-122"/>
              </a:defRPr>
            </a:lvl2pPr>
            <a:lvl3pPr marL="539591" indent="-269081">
              <a:defRPr sz="2100">
                <a:latin typeface="微软雅黑" panose="020B0503020204020204" pitchFamily="34" charset="-122"/>
                <a:ea typeface="微软雅黑" panose="020B0503020204020204" pitchFamily="34" charset="-122"/>
              </a:defRPr>
            </a:lvl3pPr>
          </a:lstStyle>
          <a:p>
            <a:pPr lvl="0"/>
            <a:r>
              <a:rPr lang="zh-CN" altLang="en-US" noProof="1"/>
              <a:t>单击此处编辑母版文本样式</a:t>
            </a:r>
          </a:p>
          <a:p>
            <a:pPr lvl="1"/>
            <a:r>
              <a:rPr lang="zh-CN" altLang="en-US" noProof="1"/>
              <a:t>二级</a:t>
            </a:r>
          </a:p>
          <a:p>
            <a:pPr lvl="2"/>
            <a:r>
              <a:rPr lang="zh-CN" altLang="en-US" noProof="1"/>
              <a:t>三级</a:t>
            </a:r>
          </a:p>
        </p:txBody>
      </p:sp>
      <p:sp>
        <p:nvSpPr>
          <p:cNvPr id="6" name="内容占位符 5"/>
          <p:cNvSpPr>
            <a:spLocks noGrp="1"/>
          </p:cNvSpPr>
          <p:nvPr>
            <p:ph sz="quarter" idx="11"/>
          </p:nvPr>
        </p:nvSpPr>
        <p:spPr>
          <a:xfrm>
            <a:off x="4572000" y="1200151"/>
            <a:ext cx="4114800" cy="1191095"/>
          </a:xfrm>
        </p:spPr>
        <p:txBody>
          <a:bodyPr/>
          <a:lstStyle>
            <a:lvl1pPr>
              <a:defRPr sz="2100">
                <a:solidFill>
                  <a:srgbClr val="630D5F"/>
                </a:solidFill>
                <a:latin typeface="微软雅黑" panose="020B0503020204020204" pitchFamily="34" charset="-122"/>
                <a:ea typeface="微软雅黑" panose="020B0503020204020204" pitchFamily="34" charset="-122"/>
              </a:defRPr>
            </a:lvl1pPr>
            <a:lvl2pPr marL="270510" indent="-260985">
              <a:defRPr sz="2100">
                <a:latin typeface="微软雅黑" panose="020B0503020204020204" pitchFamily="34" charset="-122"/>
                <a:ea typeface="微软雅黑" panose="020B0503020204020204" pitchFamily="34" charset="-122"/>
              </a:defRPr>
            </a:lvl2pPr>
            <a:lvl3pPr marL="539591" indent="-269081">
              <a:defRPr sz="2100">
                <a:latin typeface="微软雅黑" panose="020B0503020204020204" pitchFamily="34" charset="-122"/>
                <a:ea typeface="微软雅黑" panose="020B0503020204020204" pitchFamily="34" charset="-122"/>
              </a:defRPr>
            </a:lvl3pPr>
          </a:lstStyle>
          <a:p>
            <a:pPr lvl="0"/>
            <a:r>
              <a:rPr lang="zh-CN" altLang="en-US" noProof="1"/>
              <a:t>单击此处编辑母版文本样式</a:t>
            </a:r>
          </a:p>
          <a:p>
            <a:pPr lvl="1"/>
            <a:r>
              <a:rPr lang="zh-CN" altLang="en-US" noProof="1"/>
              <a:t>二级</a:t>
            </a:r>
          </a:p>
          <a:p>
            <a:pPr lvl="2"/>
            <a:r>
              <a:rPr lang="zh-CN" altLang="en-US" noProof="1"/>
              <a:t>三级</a:t>
            </a:r>
          </a:p>
        </p:txBody>
      </p:sp>
    </p:spTree>
    <p:extLst>
      <p:ext uri="{BB962C8B-B14F-4D97-AF65-F5344CB8AC3E}">
        <p14:creationId xmlns:p14="http://schemas.microsoft.com/office/powerpoint/2010/main" val="118215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1984" y="4210006"/>
            <a:ext cx="5486400" cy="415498"/>
          </a:xfrm>
        </p:spPr>
        <p:txBody>
          <a:bodyPr anchor="b"/>
          <a:lstStyle>
            <a:lvl1pPr algn="ctr">
              <a:defRPr sz="2100" b="1">
                <a:solidFill>
                  <a:srgbClr val="630D5F"/>
                </a:solidFill>
              </a:defRPr>
            </a:lvl1pPr>
          </a:lstStyle>
          <a:p>
            <a:r>
              <a:rPr lang="zh-CN" altLang="en-US" noProof="1"/>
              <a:t>单击此处编辑母版标题样式</a:t>
            </a:r>
          </a:p>
        </p:txBody>
      </p:sp>
      <p:sp>
        <p:nvSpPr>
          <p:cNvPr id="3" name="图片占位符 2"/>
          <p:cNvSpPr>
            <a:spLocks noGrp="1"/>
          </p:cNvSpPr>
          <p:nvPr>
            <p:ph type="pic" idx="1"/>
          </p:nvPr>
        </p:nvSpPr>
        <p:spPr>
          <a:xfrm>
            <a:off x="2541984" y="1059582"/>
            <a:ext cx="5486400" cy="3086100"/>
          </a:xfrm>
        </p:spPr>
        <p:txBody>
          <a:bodyPr vert="horz" wrap="square" lIns="91440" tIns="45720" rIns="91440" bIns="45720" numCol="1" rtlCol="0" anchor="t" anchorCtr="0" compatLnSpc="1">
            <a:normAutofit/>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17238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bg>
      <p:bgPr>
        <a:solidFill>
          <a:schemeClr val="bg1"/>
        </a:solidFill>
        <a:effectLst/>
      </p:bgPr>
    </p:bg>
    <p:spTree>
      <p:nvGrpSpPr>
        <p:cNvPr id="1" name=""/>
        <p:cNvGrpSpPr/>
        <p:nvPr/>
      </p:nvGrpSpPr>
      <p:grpSpPr>
        <a:xfrm>
          <a:off x="0" y="0"/>
          <a:ext cx="0" cy="0"/>
          <a:chOff x="0" y="0"/>
          <a:chExt cx="0" cy="0"/>
        </a:xfrm>
      </p:grpSpPr>
      <p:sp>
        <p:nvSpPr>
          <p:cNvPr id="3" name="矩形 5"/>
          <p:cNvSpPr/>
          <p:nvPr/>
        </p:nvSpPr>
        <p:spPr>
          <a:xfrm>
            <a:off x="521494" y="1524000"/>
            <a:ext cx="8101013" cy="118824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22001" y="1795421"/>
            <a:ext cx="8099999" cy="646331"/>
          </a:xfrm>
        </p:spPr>
        <p:txBody>
          <a:bodyPr/>
          <a:lstStyle>
            <a:lvl1pPr algn="ctr">
              <a:defRPr sz="3600">
                <a:solidFill>
                  <a:schemeClr val="bg1"/>
                </a:solidFill>
              </a:defRPr>
            </a:lvl1pPr>
          </a:lstStyle>
          <a:p>
            <a:r>
              <a:rPr lang="zh-CN" altLang="en-US" noProof="1"/>
              <a:t>单击此处编辑母版标题样式</a:t>
            </a:r>
          </a:p>
        </p:txBody>
      </p:sp>
      <p:sp>
        <p:nvSpPr>
          <p:cNvPr id="6" name="文本占位符 5"/>
          <p:cNvSpPr>
            <a:spLocks noGrp="1"/>
          </p:cNvSpPr>
          <p:nvPr>
            <p:ph type="body" sz="quarter" idx="10"/>
          </p:nvPr>
        </p:nvSpPr>
        <p:spPr>
          <a:xfrm>
            <a:off x="650082" y="2973817"/>
            <a:ext cx="7918363" cy="369332"/>
          </a:xfrm>
        </p:spPr>
        <p:txBody>
          <a:bodyPr/>
          <a:lstStyle>
            <a:lvl1pPr>
              <a:defRPr sz="1800">
                <a:solidFill>
                  <a:schemeClr val="tx1"/>
                </a:solidFill>
              </a:defRPr>
            </a:lvl1pPr>
          </a:lstStyle>
          <a:p>
            <a:pPr lvl="0"/>
            <a:r>
              <a:rPr lang="zh-CN" altLang="en-US" noProof="1"/>
              <a:t>单击此处编辑母版文本样式</a:t>
            </a:r>
          </a:p>
        </p:txBody>
      </p:sp>
    </p:spTree>
    <p:extLst>
      <p:ext uri="{BB962C8B-B14F-4D97-AF65-F5344CB8AC3E}">
        <p14:creationId xmlns:p14="http://schemas.microsoft.com/office/powerpoint/2010/main" val="114712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3" name="矩形 5"/>
          <p:cNvSpPr/>
          <p:nvPr/>
        </p:nvSpPr>
        <p:spPr>
          <a:xfrm>
            <a:off x="521494" y="1524000"/>
            <a:ext cx="8101013" cy="118824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22001" y="1864670"/>
            <a:ext cx="8099999" cy="507831"/>
          </a:xfrm>
        </p:spPr>
        <p:txBody>
          <a:bodyPr/>
          <a:lstStyle>
            <a:lvl1pPr algn="ctr">
              <a:defRPr sz="2700">
                <a:solidFill>
                  <a:schemeClr val="bg1"/>
                </a:solidFill>
              </a:defRPr>
            </a:lvl1pPr>
          </a:lstStyle>
          <a:p>
            <a:r>
              <a:rPr lang="zh-CN" altLang="en-US" noProof="1"/>
              <a:t>单击此处编辑母版标题样式</a:t>
            </a:r>
          </a:p>
        </p:txBody>
      </p:sp>
      <p:sp>
        <p:nvSpPr>
          <p:cNvPr id="6" name="文本占位符 5"/>
          <p:cNvSpPr>
            <a:spLocks noGrp="1"/>
          </p:cNvSpPr>
          <p:nvPr>
            <p:ph type="body" sz="quarter" idx="10"/>
          </p:nvPr>
        </p:nvSpPr>
        <p:spPr>
          <a:xfrm>
            <a:off x="650082" y="2973817"/>
            <a:ext cx="3165835" cy="646331"/>
          </a:xfrm>
        </p:spPr>
        <p:txBody>
          <a:bodyPr/>
          <a:lstStyle>
            <a:lvl1pPr>
              <a:defRPr sz="1800">
                <a:solidFill>
                  <a:schemeClr val="tx1"/>
                </a:solidFill>
              </a:defRPr>
            </a:lvl1pPr>
          </a:lstStyle>
          <a:p>
            <a:pPr lvl="0"/>
            <a:r>
              <a:rPr lang="zh-CN" altLang="en-US" noProof="1"/>
              <a:t>单击此处编辑母版文本样式</a:t>
            </a:r>
          </a:p>
        </p:txBody>
      </p:sp>
      <p:sp>
        <p:nvSpPr>
          <p:cNvPr id="5" name="内容占位符 4"/>
          <p:cNvSpPr>
            <a:spLocks noGrp="1"/>
          </p:cNvSpPr>
          <p:nvPr>
            <p:ph sz="quarter" idx="11"/>
          </p:nvPr>
        </p:nvSpPr>
        <p:spPr>
          <a:xfrm>
            <a:off x="4626006" y="2973817"/>
            <a:ext cx="3996500" cy="369332"/>
          </a:xfrm>
        </p:spPr>
        <p:txBody>
          <a:bodyPr/>
          <a:lstStyle>
            <a:lvl1pPr>
              <a:defRPr lang="zh-CN" altLang="en-US" sz="1800" b="1" kern="1200" dirty="0" smtClean="0">
                <a:solidFill>
                  <a:schemeClr val="tx1"/>
                </a:solidFill>
                <a:latin typeface="微软雅黑" panose="020B0503020204020204" pitchFamily="34" charset="-122"/>
                <a:ea typeface="微软雅黑" panose="020B0503020204020204" pitchFamily="34" charset="-122"/>
                <a:cs typeface="+mn-cs"/>
              </a:defRPr>
            </a:lvl1pPr>
          </a:lstStyle>
          <a:p>
            <a:pPr lvl="0"/>
            <a:r>
              <a:rPr lang="zh-CN" altLang="en-US" noProof="1"/>
              <a:t>单击此处编辑母版文本样式</a:t>
            </a:r>
          </a:p>
        </p:txBody>
      </p:sp>
    </p:spTree>
    <p:extLst>
      <p:ext uri="{BB962C8B-B14F-4D97-AF65-F5344CB8AC3E}">
        <p14:creationId xmlns:p14="http://schemas.microsoft.com/office/powerpoint/2010/main" val="79417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sp>
        <p:nvSpPr>
          <p:cNvPr id="2" name="Rectangle 46"/>
          <p:cNvSpPr>
            <a:spLocks noChangeArrowheads="1"/>
          </p:cNvSpPr>
          <p:nvPr/>
        </p:nvSpPr>
        <p:spPr bwMode="auto">
          <a:xfrm>
            <a:off x="3048000" y="2288382"/>
            <a:ext cx="1524000" cy="1088231"/>
          </a:xfrm>
          <a:prstGeom prst="rect">
            <a:avLst/>
          </a:prstGeom>
          <a:solidFill>
            <a:srgbClr val="339933"/>
          </a:solidFill>
          <a:ln>
            <a:noFill/>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Rectangle 47"/>
          <p:cNvSpPr>
            <a:spLocks noChangeArrowheads="1"/>
          </p:cNvSpPr>
          <p:nvPr/>
        </p:nvSpPr>
        <p:spPr bwMode="gray">
          <a:xfrm>
            <a:off x="4572000" y="3374231"/>
            <a:ext cx="1524000" cy="1085850"/>
          </a:xfrm>
          <a:prstGeom prst="rect">
            <a:avLst/>
          </a:prstGeom>
          <a:solidFill>
            <a:schemeClr val="accent6">
              <a:lumMod val="75000"/>
            </a:schemeClr>
          </a:solidFill>
          <a:ln w="9525">
            <a:noFill/>
            <a:miter lim="800000"/>
          </a:ln>
        </p:spPr>
        <p:txBody>
          <a:bodyPr wrap="none"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accent6">
                  <a:lumMod val="75000"/>
                </a:schemeClr>
              </a:solidFill>
              <a:effectLst/>
              <a:uLnTx/>
              <a:uFillTx/>
              <a:latin typeface="Calibri" panose="020F0502020204030204" pitchFamily="34" charset="0"/>
              <a:ea typeface="宋体" panose="02010600030101010101" pitchFamily="2" charset="-122"/>
              <a:cs typeface="+mn-cs"/>
            </a:endParaRPr>
          </a:p>
        </p:txBody>
      </p:sp>
      <p:pic>
        <p:nvPicPr>
          <p:cNvPr id="15366" name="Picture 5" descr="C:\Documents and Settings\Administrator\桌面\1.jpg"/>
          <p:cNvPicPr/>
          <p:nvPr/>
        </p:nvPicPr>
        <p:blipFill>
          <a:blip r:embed="rId2"/>
          <a:stretch>
            <a:fillRect/>
          </a:stretch>
        </p:blipFill>
        <p:spPr>
          <a:xfrm>
            <a:off x="1537097" y="2286001"/>
            <a:ext cx="1522809" cy="1088231"/>
          </a:xfrm>
          <a:prstGeom prst="rect">
            <a:avLst/>
          </a:prstGeom>
          <a:noFill/>
          <a:ln w="9525">
            <a:noFill/>
          </a:ln>
        </p:spPr>
      </p:pic>
      <p:pic>
        <p:nvPicPr>
          <p:cNvPr id="15367" name="Picture 6" descr="C:\Documents and Settings\Administrator\桌面\2.jpg"/>
          <p:cNvPicPr/>
          <p:nvPr/>
        </p:nvPicPr>
        <p:blipFill>
          <a:blip r:embed="rId3"/>
          <a:stretch>
            <a:fillRect/>
          </a:stretch>
        </p:blipFill>
        <p:spPr>
          <a:xfrm>
            <a:off x="4572000" y="2288382"/>
            <a:ext cx="1522810" cy="1088231"/>
          </a:xfrm>
          <a:prstGeom prst="rect">
            <a:avLst/>
          </a:prstGeom>
          <a:noFill/>
          <a:ln w="9525">
            <a:noFill/>
          </a:ln>
        </p:spPr>
      </p:pic>
      <p:pic>
        <p:nvPicPr>
          <p:cNvPr id="15368" name="Picture 7" descr="C:\Documents and Settings\Administrator\桌面\3.jpg"/>
          <p:cNvPicPr/>
          <p:nvPr/>
        </p:nvPicPr>
        <p:blipFill>
          <a:blip r:embed="rId4"/>
          <a:stretch>
            <a:fillRect/>
          </a:stretch>
        </p:blipFill>
        <p:spPr>
          <a:xfrm>
            <a:off x="6096000" y="3369469"/>
            <a:ext cx="1522810" cy="1088231"/>
          </a:xfrm>
          <a:prstGeom prst="rect">
            <a:avLst/>
          </a:prstGeom>
          <a:noFill/>
          <a:ln w="9525">
            <a:noFill/>
          </a:ln>
        </p:spPr>
      </p:pic>
      <p:pic>
        <p:nvPicPr>
          <p:cNvPr id="15369" name="Picture 8" descr="C:\Documents and Settings\Administrator\桌面\4.jpg"/>
          <p:cNvPicPr/>
          <p:nvPr/>
        </p:nvPicPr>
        <p:blipFill>
          <a:blip r:embed="rId5"/>
          <a:stretch>
            <a:fillRect/>
          </a:stretch>
        </p:blipFill>
        <p:spPr>
          <a:xfrm>
            <a:off x="3049191" y="3374232"/>
            <a:ext cx="1522809" cy="1088231"/>
          </a:xfrm>
          <a:prstGeom prst="rect">
            <a:avLst/>
          </a:prstGeom>
          <a:noFill/>
          <a:ln w="9525">
            <a:noFill/>
          </a:ln>
        </p:spPr>
      </p:pic>
      <p:sp>
        <p:nvSpPr>
          <p:cNvPr id="6" name="标题 1"/>
          <p:cNvSpPr>
            <a:spLocks noGrp="1"/>
          </p:cNvSpPr>
          <p:nvPr>
            <p:ph type="title"/>
          </p:nvPr>
        </p:nvSpPr>
        <p:spPr>
          <a:xfrm>
            <a:off x="683568" y="1426083"/>
            <a:ext cx="8154906" cy="553998"/>
          </a:xfrm>
        </p:spPr>
        <p:txBody>
          <a:bodyPr/>
          <a:lstStyle>
            <a:lvl1pPr algn="ctr">
              <a:defRPr sz="3000">
                <a:solidFill>
                  <a:srgbClr val="630D5F"/>
                </a:solidFill>
              </a:defRPr>
            </a:lvl1pPr>
          </a:lstStyle>
          <a:p>
            <a:endParaRPr lang="zh-CN" altLang="en-US" noProof="1"/>
          </a:p>
        </p:txBody>
      </p:sp>
    </p:spTree>
    <p:extLst>
      <p:ext uri="{BB962C8B-B14F-4D97-AF65-F5344CB8AC3E}">
        <p14:creationId xmlns:p14="http://schemas.microsoft.com/office/powerpoint/2010/main" val="40289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628650" y="4767263"/>
            <a:ext cx="2057400" cy="273844"/>
          </a:xfrm>
        </p:spPr>
        <p:txBody>
          <a:bodyPr/>
          <a:lstStyle>
            <a:lvl1pPr eaLnBrk="1" hangingPunct="1">
              <a:defRPr noProof="1"/>
            </a:lvl1pPr>
          </a:lstStyle>
          <a:p>
            <a:pPr defTabSz="685800">
              <a:defRPr/>
            </a:pPr>
            <a:r>
              <a:rPr lang="en-US" altLang="zh-CN" sz="1350"/>
              <a:t>2023/11/13</a:t>
            </a:r>
            <a:endParaRPr lang="zh-CN" altLang="en-US" sz="1350"/>
          </a:p>
        </p:txBody>
      </p:sp>
      <p:sp>
        <p:nvSpPr>
          <p:cNvPr id="7" name="页脚占位符 2"/>
          <p:cNvSpPr>
            <a:spLocks noGrp="1"/>
          </p:cNvSpPr>
          <p:nvPr>
            <p:ph type="ftr" sz="quarter" idx="3"/>
          </p:nvPr>
        </p:nvSpPr>
        <p:spPr>
          <a:xfrm>
            <a:off x="3028950" y="4767263"/>
            <a:ext cx="3086100" cy="273844"/>
          </a:xfrm>
        </p:spPr>
        <p:txBody>
          <a:bodyPr/>
          <a:lstStyle>
            <a:lvl1pPr eaLnBrk="1" hangingPunct="1">
              <a:defRPr noProof="1"/>
            </a:lvl1pPr>
          </a:lstStyle>
          <a:p>
            <a:pPr defTabSz="685800">
              <a:defRPr/>
            </a:pPr>
            <a:endParaRPr lang="zh-CN" altLang="en-US" sz="1350"/>
          </a:p>
        </p:txBody>
      </p:sp>
      <p:sp>
        <p:nvSpPr>
          <p:cNvPr id="8" name="灯片编号占位符 3"/>
          <p:cNvSpPr>
            <a:spLocks noGrp="1"/>
          </p:cNvSpPr>
          <p:nvPr>
            <p:ph type="sldNum" sz="quarter" idx="4"/>
          </p:nvPr>
        </p:nvSpPr>
        <p:spPr>
          <a:xfrm>
            <a:off x="6457950" y="4767263"/>
            <a:ext cx="2057400" cy="273844"/>
          </a:xfrm>
        </p:spPr>
        <p:txBody>
          <a:bodyPr vert="horz" wrap="square" lIns="91440" tIns="45720" rIns="91440" bIns="45720" numCol="1" anchor="t" anchorCtr="0" compatLnSpc="1"/>
          <a:lstStyle>
            <a:lvl1pPr eaLnBrk="1" hangingPunct="1">
              <a:defRPr smtClean="0"/>
            </a:lvl1pPr>
          </a:lstStyle>
          <a:p>
            <a:pPr defTabSz="685800">
              <a:defRPr/>
            </a:pPr>
            <a:fld id="{DE2D1913-7E4E-494B-BB9D-C7D6A017BB24}" type="slidenum">
              <a:rPr lang="zh-CN" altLang="en-US" sz="1350" smtClean="0"/>
              <a:pPr defTabSz="685800">
                <a:defRPr/>
              </a:pPr>
              <a:t>‹#›</a:t>
            </a:fld>
            <a:endParaRPr lang="zh-CN" altLang="en-US" sz="1350"/>
          </a:p>
        </p:txBody>
      </p:sp>
    </p:spTree>
    <p:extLst>
      <p:ext uri="{BB962C8B-B14F-4D97-AF65-F5344CB8AC3E}">
        <p14:creationId xmlns:p14="http://schemas.microsoft.com/office/powerpoint/2010/main" val="89882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55876"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1">
              <a:ln>
                <a:noFill/>
              </a:ln>
              <a:solidFill>
                <a:srgbClr val="630D5F"/>
              </a:solidFill>
              <a:effectLst/>
              <a:uLnTx/>
              <a:uFillTx/>
              <a:latin typeface="+mn-lt"/>
              <a:ea typeface="+mn-ea"/>
              <a:cs typeface="+mn-cs"/>
            </a:endParaRPr>
          </a:p>
        </p:txBody>
      </p:sp>
      <p:sp>
        <p:nvSpPr>
          <p:cNvPr id="2" name="标题 1"/>
          <p:cNvSpPr>
            <a:spLocks noGrp="1"/>
          </p:cNvSpPr>
          <p:nvPr>
            <p:ph type="title"/>
          </p:nvPr>
        </p:nvSpPr>
        <p:spPr>
          <a:xfrm>
            <a:off x="2555874" y="311439"/>
            <a:ext cx="6120582" cy="646331"/>
          </a:xfrm>
        </p:spPr>
        <p:txBody>
          <a:bodyPr/>
          <a:lstStyle>
            <a:lvl1pPr algn="r">
              <a:defRPr sz="36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0"/>
            <a:ext cx="8229600" cy="1040285"/>
          </a:xfrm>
        </p:spPr>
        <p:txBody>
          <a:bodyPr/>
          <a:lstStyle>
            <a:lvl1pPr>
              <a:defRPr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802005" indent="-344805">
              <a:buFont typeface="Wingdings" panose="05000000000000000000" pitchFamily="2" charset="2"/>
              <a:buChar char="Ø"/>
              <a:defRPr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395289" y="1815704"/>
            <a:ext cx="8424863" cy="1188244"/>
          </a:xfrm>
          <a:prstGeom prst="rect">
            <a:avLst/>
          </a:prstGeom>
          <a:solidFill>
            <a:srgbClr val="630D5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2094842"/>
            <a:ext cx="7772400" cy="769441"/>
          </a:xfrm>
        </p:spPr>
        <p:txBody>
          <a:bodyPr anchor="t"/>
          <a:lstStyle>
            <a:lvl1pPr algn="ctr">
              <a:defRPr sz="4400" b="1" cap="all">
                <a:solidFill>
                  <a:schemeClr val="bg1"/>
                </a:solidFill>
              </a:defRPr>
            </a:lvl1pPr>
          </a:lstStyle>
          <a:p>
            <a:r>
              <a:rPr lang="zh-CN" altLang="en-US" noProof="1"/>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_版式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06338"/>
            <a:ext cx="6400800" cy="646331"/>
          </a:xfrm>
        </p:spPr>
        <p:txBody>
          <a:bodyPr/>
          <a:lstStyle>
            <a:lvl1pPr marL="0" indent="0" algn="ctr">
              <a:buNone/>
              <a:defRPr sz="3600" b="1">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10" name="标题 9"/>
          <p:cNvSpPr>
            <a:spLocks noGrp="1"/>
          </p:cNvSpPr>
          <p:nvPr>
            <p:ph type="title"/>
          </p:nvPr>
        </p:nvSpPr>
        <p:spPr>
          <a:xfrm>
            <a:off x="457200" y="1604456"/>
            <a:ext cx="8229600" cy="830997"/>
          </a:xfrm>
        </p:spPr>
        <p:txBody>
          <a:bodyPr/>
          <a:lstStyle>
            <a:lvl1pPr algn="ctr">
              <a:defRPr sz="4800" b="1">
                <a:solidFill>
                  <a:srgbClr val="630D5F"/>
                </a:solidFill>
                <a:effectLst/>
                <a:latin typeface="微软雅黑" panose="020B0503020204020204" pitchFamily="34" charset="-122"/>
                <a:ea typeface="微软雅黑" panose="020B0503020204020204" pitchFamily="34" charset="-122"/>
              </a:defRPr>
            </a:lvl1pPr>
          </a:lstStyle>
          <a:p>
            <a:r>
              <a:rPr lang="zh-CN" altLang="en-US" noProof="1"/>
              <a:t>单击此处编辑母版标题样式</a:t>
            </a:r>
          </a:p>
        </p:txBody>
      </p:sp>
      <p:pic>
        <p:nvPicPr>
          <p:cNvPr id="4" name="图片 3">
            <a:extLst>
              <a:ext uri="{FF2B5EF4-FFF2-40B4-BE49-F238E27FC236}">
                <a16:creationId xmlns:a16="http://schemas.microsoft.com/office/drawing/2014/main" id="{7606E836-E28A-4254-B6A9-A94C28B9D4B5}"/>
              </a:ext>
            </a:extLst>
          </p:cNvPr>
          <p:cNvPicPr>
            <a:picLocks noChangeAspect="1"/>
          </p:cNvPicPr>
          <p:nvPr userDrawn="1"/>
        </p:nvPicPr>
        <p:blipFill>
          <a:blip r:embed="rId2"/>
          <a:stretch>
            <a:fillRect/>
          </a:stretch>
        </p:blipFill>
        <p:spPr>
          <a:xfrm>
            <a:off x="7162909" y="201805"/>
            <a:ext cx="1828799" cy="812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69900" y="3581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46"/>
          <p:cNvSpPr>
            <a:spLocks noChangeArrowheads="1"/>
          </p:cNvSpPr>
          <p:nvPr/>
        </p:nvSpPr>
        <p:spPr bwMode="auto">
          <a:xfrm>
            <a:off x="3048000" y="2288382"/>
            <a:ext cx="1524000" cy="1088231"/>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Rectangle 47"/>
          <p:cNvSpPr>
            <a:spLocks noChangeArrowheads="1"/>
          </p:cNvSpPr>
          <p:nvPr/>
        </p:nvSpPr>
        <p:spPr bwMode="gray">
          <a:xfrm>
            <a:off x="4572000" y="3374231"/>
            <a:ext cx="1524000" cy="1085850"/>
          </a:xfrm>
          <a:prstGeom prst="rect">
            <a:avLst/>
          </a:prstGeom>
          <a:solidFill>
            <a:schemeClr val="accent6">
              <a:lumMod val="75000"/>
            </a:schemeClr>
          </a:solidFill>
          <a:ln w="9525">
            <a:no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accent6">
                  <a:lumMod val="75000"/>
                </a:schemeClr>
              </a:solidFill>
              <a:effectLst/>
              <a:uLnTx/>
              <a:uFillTx/>
              <a:latin typeface="Calibri" panose="020F0502020204030204" pitchFamily="34" charset="0"/>
              <a:ea typeface="宋体" panose="02010600030101010101" pitchFamily="2" charset="-122"/>
              <a:cs typeface="+mn-cs"/>
            </a:endParaRPr>
          </a:p>
        </p:txBody>
      </p:sp>
      <p:pic>
        <p:nvPicPr>
          <p:cNvPr id="6151" name="Picture 5" descr="C:\Documents and Settings\Administrator\桌面\1.jpg"/>
          <p:cNvPicPr/>
          <p:nvPr/>
        </p:nvPicPr>
        <p:blipFill>
          <a:blip r:embed="rId2"/>
          <a:stretch>
            <a:fillRect/>
          </a:stretch>
        </p:blipFill>
        <p:spPr>
          <a:xfrm>
            <a:off x="1536701" y="2286001"/>
            <a:ext cx="1522413" cy="1088231"/>
          </a:xfrm>
          <a:prstGeom prst="rect">
            <a:avLst/>
          </a:prstGeom>
          <a:noFill/>
          <a:ln w="9525">
            <a:noFill/>
          </a:ln>
        </p:spPr>
      </p:pic>
      <p:pic>
        <p:nvPicPr>
          <p:cNvPr id="6152" name="Picture 6" descr="C:\Documents and Settings\Administrator\桌面\2.jpg"/>
          <p:cNvPicPr/>
          <p:nvPr/>
        </p:nvPicPr>
        <p:blipFill>
          <a:blip r:embed="rId3"/>
          <a:stretch>
            <a:fillRect/>
          </a:stretch>
        </p:blipFill>
        <p:spPr>
          <a:xfrm>
            <a:off x="4572001" y="2288382"/>
            <a:ext cx="1522413" cy="1088231"/>
          </a:xfrm>
          <a:prstGeom prst="rect">
            <a:avLst/>
          </a:prstGeom>
          <a:noFill/>
          <a:ln w="9525">
            <a:noFill/>
          </a:ln>
        </p:spPr>
      </p:pic>
      <p:pic>
        <p:nvPicPr>
          <p:cNvPr id="6153" name="Picture 7" descr="C:\Documents and Settings\Administrator\桌面\3.jpg"/>
          <p:cNvPicPr/>
          <p:nvPr/>
        </p:nvPicPr>
        <p:blipFill>
          <a:blip r:embed="rId4"/>
          <a:stretch>
            <a:fillRect/>
          </a:stretch>
        </p:blipFill>
        <p:spPr>
          <a:xfrm>
            <a:off x="6096001" y="3369469"/>
            <a:ext cx="1522413" cy="1088231"/>
          </a:xfrm>
          <a:prstGeom prst="rect">
            <a:avLst/>
          </a:prstGeom>
          <a:noFill/>
          <a:ln w="9525">
            <a:noFill/>
          </a:ln>
        </p:spPr>
      </p:pic>
      <p:pic>
        <p:nvPicPr>
          <p:cNvPr id="6154" name="Picture 8" descr="C:\Documents and Settings\Administrator\桌面\4.jpg"/>
          <p:cNvPicPr/>
          <p:nvPr/>
        </p:nvPicPr>
        <p:blipFill>
          <a:blip r:embed="rId5"/>
          <a:stretch>
            <a:fillRect/>
          </a:stretch>
        </p:blipFill>
        <p:spPr>
          <a:xfrm>
            <a:off x="3049588" y="3374232"/>
            <a:ext cx="1522412" cy="1088231"/>
          </a:xfrm>
          <a:prstGeom prst="rect">
            <a:avLst/>
          </a:prstGeom>
          <a:noFill/>
          <a:ln w="9525">
            <a:noFill/>
          </a:ln>
        </p:spPr>
      </p:pic>
      <p:sp>
        <p:nvSpPr>
          <p:cNvPr id="6" name="标题 1"/>
          <p:cNvSpPr>
            <a:spLocks noGrp="1"/>
          </p:cNvSpPr>
          <p:nvPr>
            <p:ph type="title"/>
          </p:nvPr>
        </p:nvSpPr>
        <p:spPr>
          <a:xfrm>
            <a:off x="683568" y="1349139"/>
            <a:ext cx="8229600" cy="707886"/>
          </a:xfrm>
        </p:spPr>
        <p:txBody>
          <a:bodyPr/>
          <a:lstStyle>
            <a:lvl1pPr algn="ctr">
              <a:defRPr sz="4000">
                <a:solidFill>
                  <a:schemeClr val="tx1"/>
                </a:solidFill>
              </a:defRPr>
            </a:lvl1pPr>
          </a:lstStyle>
          <a:p>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r>
              <a:rPr lang="en-US" altLang="zh-CN"/>
              <a:t>2023/11/13</a:t>
            </a:r>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pic>
        <p:nvPicPr>
          <p:cNvPr id="6148" name="图片 17" descr="sy.jpg"/>
          <p:cNvPicPr>
            <a:picLocks noChangeAspect="1"/>
          </p:cNvPicPr>
          <p:nvPr userDrawn="1"/>
        </p:nvPicPr>
        <p:blipFill>
          <a:blip r:embed="rId2"/>
          <a:stretch>
            <a:fillRect/>
          </a:stretch>
        </p:blipFill>
        <p:spPr>
          <a:xfrm>
            <a:off x="0" y="1437085"/>
            <a:ext cx="9144000" cy="1890713"/>
          </a:xfrm>
          <a:prstGeom prst="rect">
            <a:avLst/>
          </a:prstGeom>
          <a:noFill/>
          <a:ln w="9525">
            <a:noFill/>
          </a:ln>
        </p:spPr>
      </p:pic>
      <p:sp>
        <p:nvSpPr>
          <p:cNvPr id="7" name="矩形 6"/>
          <p:cNvSpPr/>
          <p:nvPr/>
        </p:nvSpPr>
        <p:spPr>
          <a:xfrm>
            <a:off x="294085" y="222647"/>
            <a:ext cx="2520554"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6150" name="Picture 2" descr="D:\My Pictures\nju\南京大学视觉形象规范化标准(jpeg格式文件)\03校标，中、英文校名组合.jpg"/>
          <p:cNvPicPr>
            <a:picLocks noChangeAspect="1"/>
          </p:cNvPicPr>
          <p:nvPr userDrawn="1"/>
        </p:nvPicPr>
        <p:blipFill>
          <a:blip r:embed="rId3"/>
          <a:stretch>
            <a:fillRect/>
          </a:stretch>
        </p:blipFill>
        <p:spPr>
          <a:xfrm>
            <a:off x="501254" y="395288"/>
            <a:ext cx="2106215" cy="627460"/>
          </a:xfrm>
          <a:prstGeom prst="rect">
            <a:avLst/>
          </a:prstGeom>
          <a:noFill/>
          <a:ln w="9525">
            <a:noFill/>
          </a:ln>
        </p:spPr>
      </p:pic>
      <p:sp>
        <p:nvSpPr>
          <p:cNvPr id="9" name="矩形 7"/>
          <p:cNvSpPr>
            <a:spLocks noChangeArrowheads="1"/>
          </p:cNvSpPr>
          <p:nvPr/>
        </p:nvSpPr>
        <p:spPr bwMode="auto">
          <a:xfrm>
            <a:off x="5661422" y="357188"/>
            <a:ext cx="3482579" cy="507831"/>
          </a:xfrm>
          <a:prstGeom prst="rect">
            <a:avLst/>
          </a:prstGeom>
          <a:solidFill>
            <a:srgbClr val="630D5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700" b="0" i="0" u="none" strike="noStrike" kern="1200" cap="none" spc="0" normalizeH="0" baseline="0" noProof="0">
                <a:ln>
                  <a:noFill/>
                </a:ln>
                <a:solidFill>
                  <a:schemeClr val="bg1"/>
                </a:solidFill>
                <a:effectLst/>
                <a:uLnTx/>
                <a:uFillTx/>
                <a:latin typeface="华文新魏" panose="02010800040101010101" pitchFamily="2" charset="-122"/>
                <a:ea typeface="华文新魏" panose="02010800040101010101" pitchFamily="2" charset="-122"/>
                <a:cs typeface="+mn-cs"/>
              </a:rPr>
              <a:t>诚朴雄伟   励学敦行</a:t>
            </a:r>
          </a:p>
        </p:txBody>
      </p:sp>
      <p:sp>
        <p:nvSpPr>
          <p:cNvPr id="2" name="标题 1"/>
          <p:cNvSpPr>
            <a:spLocks noGrp="1"/>
          </p:cNvSpPr>
          <p:nvPr>
            <p:ph type="ctrTitle"/>
          </p:nvPr>
        </p:nvSpPr>
        <p:spPr>
          <a:xfrm>
            <a:off x="251520" y="1799332"/>
            <a:ext cx="5112568" cy="1107996"/>
          </a:xfrm>
        </p:spPr>
        <p:txBody>
          <a:bodyPr/>
          <a:lstStyle>
            <a:lvl1pPr algn="ctr">
              <a:defRPr sz="3300" b="1">
                <a:solidFill>
                  <a:srgbClr val="FF0000"/>
                </a:solidFill>
                <a:effectLst/>
                <a:latin typeface="微软雅黑" panose="020B0503020204020204" pitchFamily="34" charset="-122"/>
                <a:ea typeface="微软雅黑" panose="020B0503020204020204" pitchFamily="34" charset="-122"/>
              </a:defRPr>
            </a:lvl1pPr>
          </a:lstStyle>
          <a:p>
            <a:r>
              <a:rPr lang="zh-CN" altLang="en-US" noProof="1"/>
              <a:t>单击此处编辑母版标题样式</a:t>
            </a:r>
          </a:p>
        </p:txBody>
      </p:sp>
      <p:sp>
        <p:nvSpPr>
          <p:cNvPr id="3" name="副标题 2"/>
          <p:cNvSpPr>
            <a:spLocks noGrp="1"/>
          </p:cNvSpPr>
          <p:nvPr>
            <p:ph type="subTitle" idx="1"/>
          </p:nvPr>
        </p:nvSpPr>
        <p:spPr>
          <a:xfrm>
            <a:off x="287526" y="3813889"/>
            <a:ext cx="8568952" cy="461665"/>
          </a:xfrm>
        </p:spPr>
        <p:txBody>
          <a:bodyPr/>
          <a:lstStyle>
            <a:lvl1pPr marL="0" indent="0" algn="ctr">
              <a:buNone/>
              <a:defRPr sz="2400" b="1">
                <a:solidFill>
                  <a:srgbClr val="7030A0"/>
                </a:solidFill>
                <a:effectLst/>
                <a:latin typeface="方正小标宋简体" panose="02000000000000000000" pitchFamily="2" charset="-122"/>
                <a:ea typeface="方正小标宋简体" panose="02000000000000000000" pitchFamily="2" charset="-122"/>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zh-CN" altLang="en-US" noProof="1"/>
              <a:t>单击此处编辑母版副标题样式</a:t>
            </a:r>
          </a:p>
        </p:txBody>
      </p:sp>
    </p:spTree>
    <p:extLst>
      <p:ext uri="{BB962C8B-B14F-4D97-AF65-F5344CB8AC3E}">
        <p14:creationId xmlns:p14="http://schemas.microsoft.com/office/powerpoint/2010/main" val="423858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7172" name="Picture 5"/>
          <p:cNvPicPr/>
          <p:nvPr/>
        </p:nvPicPr>
        <p:blipFill>
          <a:blip r:embed="rId2"/>
          <a:stretch>
            <a:fillRect/>
          </a:stretch>
        </p:blipFill>
        <p:spPr>
          <a:xfrm>
            <a:off x="457200" y="1847850"/>
            <a:ext cx="2228850" cy="2219325"/>
          </a:xfrm>
          <a:prstGeom prst="rect">
            <a:avLst/>
          </a:prstGeom>
          <a:noFill/>
          <a:ln w="9525">
            <a:noFill/>
          </a:ln>
        </p:spPr>
      </p:pic>
      <p:sp>
        <p:nvSpPr>
          <p:cNvPr id="7" name="矩形 6"/>
          <p:cNvSpPr/>
          <p:nvPr/>
        </p:nvSpPr>
        <p:spPr>
          <a:xfrm>
            <a:off x="2556272" y="859631"/>
            <a:ext cx="6119813" cy="5954"/>
          </a:xfrm>
          <a:prstGeom prst="rect">
            <a:avLst/>
          </a:prstGeom>
          <a:solidFill>
            <a:srgbClr val="630D5F"/>
          </a:solidFill>
          <a:ln w="38100">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555776" y="403771"/>
            <a:ext cx="6131024" cy="461665"/>
          </a:xfrm>
        </p:spPr>
        <p:txBody>
          <a:bodyPr/>
          <a:lstStyle/>
          <a:p>
            <a:r>
              <a:rPr lang="zh-CN" altLang="en-US" noProof="1"/>
              <a:t>单击此处编辑母版标题样式</a:t>
            </a:r>
          </a:p>
        </p:txBody>
      </p:sp>
      <p:sp>
        <p:nvSpPr>
          <p:cNvPr id="5" name="内容占位符 4"/>
          <p:cNvSpPr>
            <a:spLocks noGrp="1"/>
          </p:cNvSpPr>
          <p:nvPr>
            <p:ph sz="quarter" idx="10"/>
          </p:nvPr>
        </p:nvSpPr>
        <p:spPr>
          <a:xfrm>
            <a:off x="3437874" y="1793454"/>
            <a:ext cx="5248926" cy="415498"/>
          </a:xfrm>
        </p:spPr>
        <p:txBody>
          <a:bodyPr/>
          <a:lstStyle>
            <a:lvl1pPr marL="540544" indent="-540544">
              <a:buFont typeface="+mj-ea"/>
              <a:buAutoNum type="ea1JpnChsDbPeriod"/>
              <a:defRPr>
                <a:solidFill>
                  <a:schemeClr val="accent6">
                    <a:lumMod val="75000"/>
                  </a:schemeClr>
                </a:solidFill>
              </a:defRPr>
            </a:lvl1pPr>
            <a:lvl2pPr marL="771525" indent="-428625">
              <a:buFont typeface="+mj-ea"/>
              <a:buAutoNum type="ea1JpnChsDbPeriod"/>
              <a:defRPr>
                <a:solidFill>
                  <a:schemeClr val="tx1"/>
                </a:solidFill>
              </a:defRPr>
            </a:lvl2pPr>
          </a:lstStyle>
          <a:p>
            <a:pPr lvl="0"/>
            <a:r>
              <a:rPr lang="zh-CN" altLang="en-US" noProof="1"/>
              <a:t>单击此处编辑母版文本样式</a:t>
            </a:r>
          </a:p>
        </p:txBody>
      </p:sp>
    </p:spTree>
    <p:extLst>
      <p:ext uri="{BB962C8B-B14F-4D97-AF65-F5344CB8AC3E}">
        <p14:creationId xmlns:p14="http://schemas.microsoft.com/office/powerpoint/2010/main" val="177498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1"/>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1191095"/>
          </a:xfrm>
        </p:spPr>
        <p:txBody>
          <a:bodyPr/>
          <a:lstStyle>
            <a:lvl1pPr marL="257175" indent="-257175">
              <a:buFont typeface="Wingdings" panose="05000000000000000000" pitchFamily="2" charset="2"/>
              <a:buChar char="Ø"/>
              <a:defRPr sz="2100">
                <a:solidFill>
                  <a:srgbClr val="660066"/>
                </a:solidFill>
                <a:latin typeface="微软雅黑" panose="020B0503020204020204" pitchFamily="34" charset="-122"/>
                <a:ea typeface="微软雅黑" panose="020B0503020204020204" pitchFamily="34" charset="-122"/>
                <a:cs typeface="微软雅黑" panose="020B0503020204020204" pitchFamily="34" charset="-122"/>
              </a:defRPr>
            </a:lvl1pPr>
            <a:lvl2pPr marL="258604" indent="-258604">
              <a:buFont typeface="Arial" panose="020B0604020202020204" pitchFamily="34" charset="0"/>
              <a:buChar char="•"/>
              <a:defRPr sz="21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14388" indent="-342900">
              <a:buFont typeface="Wingdings" panose="05000000000000000000" pitchFamily="2" charset="2"/>
              <a:buChar char="ü"/>
              <a:defRPr lang="zh-CN" altLang="en-US" sz="2100" b="0" kern="1200"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endParaRPr lang="en-US" altLang="zh-CN" noProof="1"/>
          </a:p>
          <a:p>
            <a:pPr lvl="2"/>
            <a:r>
              <a:rPr lang="zh-CN" altLang="en-US" noProof="1"/>
              <a:t>第三级</a:t>
            </a:r>
          </a:p>
        </p:txBody>
      </p:sp>
    </p:spTree>
    <p:extLst>
      <p:ext uri="{BB962C8B-B14F-4D97-AF65-F5344CB8AC3E}">
        <p14:creationId xmlns:p14="http://schemas.microsoft.com/office/powerpoint/2010/main" val="291661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2555876" y="311438"/>
            <a:ext cx="6130925" cy="646331"/>
          </a:xfrm>
          <a:prstGeom prst="rect">
            <a:avLst/>
          </a:prstGeom>
          <a:noFill/>
          <a:ln w="9525">
            <a:noFill/>
          </a:ln>
        </p:spPr>
        <p:txBody>
          <a:bodyPr anchor="ctr">
            <a:spAutoFit/>
          </a:bodyP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1040285"/>
          </a:xfrm>
          <a:prstGeom prst="rect">
            <a:avLst/>
          </a:prstGeom>
          <a:noFill/>
          <a:ln w="9525">
            <a:noFill/>
          </a:ln>
        </p:spPr>
        <p:txBody>
          <a:bodyPr>
            <a:spAutoFit/>
          </a:bodyPr>
          <a:lstStyle/>
          <a:p>
            <a:pPr lvl="0"/>
            <a:r>
              <a:rPr lang="zh-CN" altLang="en-US" dirty="0"/>
              <a:t>单击此处编辑母版文本样式</a:t>
            </a:r>
          </a:p>
          <a:p>
            <a:pPr lvl="1"/>
            <a:r>
              <a:rPr lang="zh-CN" altLang="en-US" dirty="0"/>
              <a:t>第二级</a:t>
            </a:r>
          </a:p>
        </p:txBody>
      </p:sp>
      <p:pic>
        <p:nvPicPr>
          <p:cNvPr id="1028" name="图片 14"/>
          <p:cNvPicPr>
            <a:picLocks noChangeAspect="1"/>
          </p:cNvPicPr>
          <p:nvPr userDrawn="1"/>
        </p:nvPicPr>
        <p:blipFill>
          <a:blip r:embed="rId8"/>
          <a:stretch>
            <a:fillRect/>
          </a:stretch>
        </p:blipFill>
        <p:spPr>
          <a:xfrm>
            <a:off x="323851" y="264498"/>
            <a:ext cx="2087563" cy="646331"/>
          </a:xfrm>
          <a:prstGeom prst="rect">
            <a:avLst/>
          </a:prstGeom>
          <a:noFill/>
          <a:ln w="9525">
            <a:noFill/>
          </a:ln>
        </p:spPr>
      </p:pic>
      <p:pic>
        <p:nvPicPr>
          <p:cNvPr id="5" name="Picture 11"/>
          <p:cNvPicPr>
            <a:picLocks noChangeAspect="1"/>
          </p:cNvPicPr>
          <p:nvPr/>
        </p:nvPicPr>
        <p:blipFill rotWithShape="1">
          <a:blip r:embed="rId9" cstate="print">
            <a:alphaModFix amt="20000"/>
            <a:duotone>
              <a:schemeClr val="bg2">
                <a:shade val="45000"/>
                <a:satMod val="135000"/>
              </a:schemeClr>
              <a:prstClr val="white"/>
            </a:duotone>
            <a:extLst>
              <a:ext uri="{28A0092B-C50C-407E-A947-70E740481C1C}">
                <a14:useLocalDpi xmlns:a14="http://schemas.microsoft.com/office/drawing/2010/main" val="0"/>
              </a:ext>
            </a:extLst>
          </a:blip>
          <a:srcRect l="37618" t="6277" r="36153" b="71513"/>
          <a:stretch>
            <a:fillRect/>
          </a:stretch>
        </p:blipFill>
        <p:spPr>
          <a:xfrm>
            <a:off x="5580113" y="1678898"/>
            <a:ext cx="3237635" cy="3254489"/>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49" r:id="rId4"/>
    <p:sldLayoutId id="2147483655" r:id="rId5"/>
    <p:sldLayoutId id="2147483656" r:id="rId6"/>
  </p:sldLayoutIdLst>
  <p:hf hdr="0" ftr="0"/>
  <p:txStyles>
    <p:titleStyle>
      <a:lvl1pPr algn="r" rtl="0" eaLnBrk="0" fontAlgn="base" hangingPunct="0">
        <a:spcBef>
          <a:spcPct val="0"/>
        </a:spcBef>
        <a:spcAft>
          <a:spcPct val="0"/>
        </a:spcAft>
        <a:defRPr sz="3600" b="1" kern="1200">
          <a:solidFill>
            <a:srgbClr val="630D5F"/>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805180" indent="-347980" algn="l" rtl="0" eaLnBrk="0" fontAlgn="base" hangingPunct="0">
        <a:spcBef>
          <a:spcPct val="20000"/>
        </a:spcBef>
        <a:spcAft>
          <a:spcPct val="0"/>
        </a:spcAft>
        <a:buFont typeface="Wingdings" panose="05000000000000000000" pitchFamily="2" charset="2"/>
        <a:buChar char="Ø"/>
        <a:defRPr sz="2800" b="1"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2556273" y="403772"/>
            <a:ext cx="6130528" cy="461665"/>
          </a:xfrm>
          <a:prstGeom prst="rect">
            <a:avLst/>
          </a:prstGeom>
          <a:noFill/>
          <a:ln w="9525">
            <a:noFill/>
          </a:ln>
        </p:spPr>
        <p:txBody>
          <a:bodyPr anchor="ctr">
            <a:spAutoFit/>
          </a:bodyP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1191095"/>
          </a:xfrm>
          <a:prstGeom prst="rect">
            <a:avLst/>
          </a:prstGeom>
          <a:noFill/>
          <a:ln w="9525">
            <a:noFill/>
          </a:ln>
        </p:spPr>
        <p:txBody>
          <a:bodyPr>
            <a:spAutoFit/>
          </a:bodyPr>
          <a:lstStyle/>
          <a:p>
            <a:pPr lvl="0"/>
            <a:r>
              <a:rPr lang="en-US" altLang="en-US" dirty="0"/>
              <a:t>单击此处编辑母版文本样式</a:t>
            </a:r>
          </a:p>
          <a:p>
            <a:pPr lvl="1"/>
            <a:r>
              <a:rPr lang="en-US" altLang="en-US" dirty="0"/>
              <a:t>第二级</a:t>
            </a:r>
            <a:endParaRPr lang="en-US" altLang="zh-CN" dirty="0"/>
          </a:p>
          <a:p>
            <a:pPr lvl="2"/>
            <a:r>
              <a:rPr lang="en-US" altLang="zh-CN" dirty="0"/>
              <a:t> </a:t>
            </a:r>
            <a:r>
              <a:rPr lang="en-US" altLang="en-US" dirty="0"/>
              <a:t>第三级</a:t>
            </a:r>
          </a:p>
        </p:txBody>
      </p:sp>
      <p:pic>
        <p:nvPicPr>
          <p:cNvPr id="1028" name="图片 14"/>
          <p:cNvPicPr/>
          <p:nvPr userDrawn="1"/>
        </p:nvPicPr>
        <p:blipFill>
          <a:blip r:embed="rId13"/>
          <a:stretch>
            <a:fillRect/>
          </a:stretch>
        </p:blipFill>
        <p:spPr>
          <a:xfrm>
            <a:off x="457200" y="303610"/>
            <a:ext cx="1646635" cy="513159"/>
          </a:xfrm>
          <a:prstGeom prst="rect">
            <a:avLst/>
          </a:prstGeom>
          <a:noFill/>
          <a:ln w="9525">
            <a:noFill/>
          </a:ln>
        </p:spPr>
      </p:pic>
      <p:pic>
        <p:nvPicPr>
          <p:cNvPr id="1029" name="Picture 11"/>
          <p:cNvPicPr/>
          <p:nvPr/>
        </p:nvPicPr>
        <p:blipFill>
          <a:blip r:embed="rId14"/>
          <a:stretch>
            <a:fillRect/>
          </a:stretch>
        </p:blipFill>
        <p:spPr>
          <a:xfrm>
            <a:off x="6238875" y="2343150"/>
            <a:ext cx="2600325" cy="2600325"/>
          </a:xfrm>
          <a:prstGeom prst="rect">
            <a:avLst/>
          </a:prstGeom>
          <a:noFill/>
          <a:ln w="9525">
            <a:noFill/>
          </a:ln>
        </p:spPr>
      </p:pic>
    </p:spTree>
    <p:extLst>
      <p:ext uri="{BB962C8B-B14F-4D97-AF65-F5344CB8AC3E}">
        <p14:creationId xmlns:p14="http://schemas.microsoft.com/office/powerpoint/2010/main" val="194056036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Lst>
  <p:hf hdr="0" ftr="0"/>
  <p:txStyles>
    <p:titleStyle>
      <a:lvl1pPr algn="r" rtl="0" eaLnBrk="0" fontAlgn="base" hangingPunct="0">
        <a:spcBef>
          <a:spcPct val="0"/>
        </a:spcBef>
        <a:spcAft>
          <a:spcPct val="0"/>
        </a:spcAft>
        <a:defRPr sz="2400" b="1" kern="1200">
          <a:solidFill>
            <a:srgbClr val="630D5F"/>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100" b="1" kern="1200">
          <a:solidFill>
            <a:srgbClr val="630D5F"/>
          </a:solidFill>
          <a:latin typeface="微软雅黑" panose="020B0503020204020204" pitchFamily="34" charset="-122"/>
          <a:ea typeface="微软雅黑" panose="020B0503020204020204" pitchFamily="34" charset="-122"/>
          <a:cs typeface="+mn-cs"/>
        </a:defRPr>
      </a:lvl1pPr>
      <a:lvl2pPr marL="603885" indent="-260985" algn="l" rtl="0" eaLnBrk="0" fontAlgn="base" hangingPunct="0">
        <a:spcBef>
          <a:spcPct val="20000"/>
        </a:spcBef>
        <a:spcAft>
          <a:spcPct val="0"/>
        </a:spcAft>
        <a:buFont typeface="Wingdings" panose="05000000000000000000" pitchFamily="2" charset="2"/>
        <a:buChar char="Ø"/>
        <a:defRPr sz="2100" b="1"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rtl="0" eaLnBrk="0" fontAlgn="base" hangingPunct="0">
        <a:spcBef>
          <a:spcPct val="20000"/>
        </a:spcBef>
        <a:spcAft>
          <a:spcPct val="0"/>
        </a:spcAft>
        <a:buFont typeface="Wingdings" panose="05000000000000000000" pitchFamily="2" charset="2"/>
        <a:buChar char="ü"/>
        <a:defRPr sz="2100" b="1" kern="1200">
          <a:solidFill>
            <a:srgbClr val="E46C0A"/>
          </a:solidFill>
          <a:latin typeface="微软雅黑" panose="020B0503020204020204" pitchFamily="34" charset="-122"/>
          <a:ea typeface="微软雅黑" panose="020B0503020204020204" pitchFamily="34" charset="-122"/>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50.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50.png"/><Relationship Id="rId18" Type="http://schemas.openxmlformats.org/officeDocument/2006/relationships/image" Target="../media/image380.png"/><Relationship Id="rId3" Type="http://schemas.openxmlformats.org/officeDocument/2006/relationships/image" Target="../media/image62.emf"/><Relationship Id="rId7" Type="http://schemas.openxmlformats.org/officeDocument/2006/relationships/image" Target="../media/image320.png"/><Relationship Id="rId12" Type="http://schemas.openxmlformats.org/officeDocument/2006/relationships/customXml" Target="../ink/ink5.xml"/><Relationship Id="rId17" Type="http://schemas.openxmlformats.org/officeDocument/2006/relationships/image" Target="../media/image370.png"/><Relationship Id="rId2" Type="http://schemas.openxmlformats.org/officeDocument/2006/relationships/notesSlide" Target="../notesSlides/notesSlide21.xml"/><Relationship Id="rId16" Type="http://schemas.openxmlformats.org/officeDocument/2006/relationships/customXml" Target="../ink/ink7.xml"/><Relationship Id="rId1" Type="http://schemas.openxmlformats.org/officeDocument/2006/relationships/slideLayout" Target="../slideLayouts/slideLayout9.xml"/><Relationship Id="rId6" Type="http://schemas.openxmlformats.org/officeDocument/2006/relationships/customXml" Target="../ink/ink2.xml"/><Relationship Id="rId11" Type="http://schemas.openxmlformats.org/officeDocument/2006/relationships/image" Target="../media/image340.png"/><Relationship Id="rId5" Type="http://schemas.openxmlformats.org/officeDocument/2006/relationships/image" Target="../media/image310.png"/><Relationship Id="rId15" Type="http://schemas.openxmlformats.org/officeDocument/2006/relationships/image" Target="../media/image36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30.png"/><Relationship Id="rId14" Type="http://schemas.openxmlformats.org/officeDocument/2006/relationships/customXml" Target="../ink/ink6.xml"/></Relationships>
</file>

<file path=ppt/slides/_rels/slide2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6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710.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50.png"/><Relationship Id="rId18" Type="http://schemas.openxmlformats.org/officeDocument/2006/relationships/image" Target="../media/image380.png"/><Relationship Id="rId3" Type="http://schemas.openxmlformats.org/officeDocument/2006/relationships/image" Target="../media/image62.emf"/><Relationship Id="rId7" Type="http://schemas.openxmlformats.org/officeDocument/2006/relationships/image" Target="../media/image320.png"/><Relationship Id="rId12" Type="http://schemas.openxmlformats.org/officeDocument/2006/relationships/customXml" Target="../ink/ink12.xml"/><Relationship Id="rId17" Type="http://schemas.openxmlformats.org/officeDocument/2006/relationships/image" Target="../media/image370.png"/><Relationship Id="rId2" Type="http://schemas.openxmlformats.org/officeDocument/2006/relationships/notesSlide" Target="../notesSlides/notesSlide28.xml"/><Relationship Id="rId16" Type="http://schemas.openxmlformats.org/officeDocument/2006/relationships/customXml" Target="../ink/ink14.xml"/><Relationship Id="rId1" Type="http://schemas.openxmlformats.org/officeDocument/2006/relationships/slideLayout" Target="../slideLayouts/slideLayout9.xml"/><Relationship Id="rId6" Type="http://schemas.openxmlformats.org/officeDocument/2006/relationships/customXml" Target="../ink/ink9.xml"/><Relationship Id="rId11" Type="http://schemas.openxmlformats.org/officeDocument/2006/relationships/image" Target="../media/image340.png"/><Relationship Id="rId5" Type="http://schemas.openxmlformats.org/officeDocument/2006/relationships/image" Target="../media/image310.png"/><Relationship Id="rId15" Type="http://schemas.openxmlformats.org/officeDocument/2006/relationships/image" Target="../media/image360.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330.png"/><Relationship Id="rId14" Type="http://schemas.openxmlformats.org/officeDocument/2006/relationships/customXml" Target="../ink/ink13.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emf"/><Relationship Id="rId7"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emf"/></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60.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a:extLst>
              <a:ext uri="{FF2B5EF4-FFF2-40B4-BE49-F238E27FC236}">
                <a16:creationId xmlns:a16="http://schemas.microsoft.com/office/drawing/2014/main" id="{6EE16565-0E49-4B84-BED7-BDB66C591356}"/>
              </a:ext>
            </a:extLst>
          </p:cNvPr>
          <p:cNvSpPr>
            <a:spLocks noGrp="1"/>
          </p:cNvSpPr>
          <p:nvPr>
            <p:ph type="subTitle" idx="1"/>
          </p:nvPr>
        </p:nvSpPr>
        <p:spPr>
          <a:xfrm>
            <a:off x="1371600" y="2959740"/>
            <a:ext cx="6400800" cy="1175706"/>
          </a:xfrm>
        </p:spPr>
        <p:txBody>
          <a:bodyPr/>
          <a:lstStyle/>
          <a:p>
            <a:r>
              <a:rPr lang="zh-CN" altLang="en-US" sz="3200" dirty="0">
                <a:latin typeface="华文楷体" panose="02010600040101010101" pitchFamily="2" charset="-122"/>
                <a:ea typeface="华文楷体" panose="02010600040101010101" pitchFamily="2" charset="-122"/>
              </a:rPr>
              <a:t>马永亮</a:t>
            </a:r>
            <a:endParaRPr lang="en-US" altLang="zh-CN" sz="3200" dirty="0">
              <a:latin typeface="华文楷体" panose="02010600040101010101" pitchFamily="2" charset="-122"/>
              <a:ea typeface="华文楷体" panose="02010600040101010101" pitchFamily="2" charset="-122"/>
            </a:endParaRPr>
          </a:p>
          <a:p>
            <a:r>
              <a:rPr lang="zh-CN" altLang="en-US" sz="3200" dirty="0">
                <a:latin typeface="华文楷体" panose="02010600040101010101" pitchFamily="2" charset="-122"/>
                <a:ea typeface="华文楷体" panose="02010600040101010101" pitchFamily="2" charset="-122"/>
              </a:rPr>
              <a:t>南京大学</a:t>
            </a:r>
          </a:p>
        </p:txBody>
      </p:sp>
      <p:sp>
        <p:nvSpPr>
          <p:cNvPr id="2" name="标题 1"/>
          <p:cNvSpPr>
            <a:spLocks noGrp="1"/>
          </p:cNvSpPr>
          <p:nvPr>
            <p:ph type="title"/>
          </p:nvPr>
        </p:nvSpPr>
        <p:spPr>
          <a:xfrm>
            <a:off x="299770" y="1248131"/>
            <a:ext cx="8544459" cy="1490536"/>
          </a:xfrm>
        </p:spPr>
        <p:txBody>
          <a:bodyPr vert="horz" wrap="square" lIns="91440" tIns="45720" rIns="91440" bIns="45720" numCol="1" anchor="t" anchorCtr="0" compatLnSpc="1">
            <a:spAutoFit/>
          </a:bodyPr>
          <a:lstStyle/>
          <a:p>
            <a:pPr lvl="0">
              <a:lnSpc>
                <a:spcPct val="150000"/>
              </a:lnSpc>
              <a:defRPr/>
            </a:pPr>
            <a:r>
              <a:rPr lang="en-US" altLang="zh-CN" sz="3200" b="0" noProof="1">
                <a:latin typeface="Arial Black" panose="020B0A04020102020204" pitchFamily="34" charset="0"/>
                <a:cs typeface="Arial" panose="020B0604020202020204" pitchFamily="34" charset="0"/>
              </a:rPr>
              <a:t>Some Issues on </a:t>
            </a:r>
            <a:br>
              <a:rPr lang="en-US" altLang="zh-CN" sz="3200" b="0" noProof="1">
                <a:latin typeface="Arial Black" panose="020B0A04020102020204" pitchFamily="34" charset="0"/>
                <a:cs typeface="Arial" panose="020B0604020202020204" pitchFamily="34" charset="0"/>
              </a:rPr>
            </a:br>
            <a:r>
              <a:rPr lang="en-US" altLang="zh-CN" sz="3200" b="0" noProof="1">
                <a:latin typeface="Arial Black" panose="020B0A04020102020204" pitchFamily="34" charset="0"/>
                <a:cs typeface="Arial" panose="020B0604020202020204" pitchFamily="34" charset="0"/>
              </a:rPr>
              <a:t>Hadron Properties in Nuclear Medium</a:t>
            </a:r>
            <a:endParaRPr kumimoji="0" lang="zh-CN" altLang="en-US" sz="2800" b="0" i="0" u="none" strike="noStrike" kern="1200" cap="all" normalizeH="0" baseline="0" noProof="1">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F57504-A06A-4521-2E1F-B06EDF1BDA0C}"/>
              </a:ext>
            </a:extLst>
          </p:cNvPr>
          <p:cNvSpPr txBox="1"/>
          <p:nvPr/>
        </p:nvSpPr>
        <p:spPr>
          <a:xfrm>
            <a:off x="1355558" y="657726"/>
            <a:ext cx="184731" cy="369332"/>
          </a:xfrm>
          <a:prstGeom prst="rect">
            <a:avLst/>
          </a:prstGeom>
          <a:noFill/>
        </p:spPr>
        <p:txBody>
          <a:bodyPr wrap="none" rtlCol="0">
            <a:spAutoFit/>
          </a:bodyPr>
          <a:lstStyle/>
          <a:p>
            <a:endParaRPr lang="en-CN" dirty="0"/>
          </a:p>
        </p:txBody>
      </p:sp>
      <p:sp>
        <p:nvSpPr>
          <p:cNvPr id="5" name="文本框 4">
            <a:extLst>
              <a:ext uri="{FF2B5EF4-FFF2-40B4-BE49-F238E27FC236}">
                <a16:creationId xmlns:a16="http://schemas.microsoft.com/office/drawing/2014/main" id="{56A3AC20-4622-4D8D-8FB8-6B5DA8115451}"/>
              </a:ext>
            </a:extLst>
          </p:cNvPr>
          <p:cNvSpPr txBox="1"/>
          <p:nvPr/>
        </p:nvSpPr>
        <p:spPr>
          <a:xfrm>
            <a:off x="2456681" y="4193318"/>
            <a:ext cx="4230645" cy="923330"/>
          </a:xfrm>
          <a:prstGeom prst="rect">
            <a:avLst/>
          </a:prstGeom>
          <a:noFill/>
        </p:spPr>
        <p:txBody>
          <a:bodyPr wrap="none" rtlCol="0">
            <a:spAutoFit/>
          </a:bodyPr>
          <a:lstStyle/>
          <a:p>
            <a:pPr algn="ctr"/>
            <a:r>
              <a:rPr lang="en-US" altLang="zh-CN" dirty="0">
                <a:solidFill>
                  <a:srgbClr val="0000FF"/>
                </a:solidFill>
                <a:latin typeface="微软雅黑" panose="020B0503020204020204" pitchFamily="34" charset="-122"/>
                <a:ea typeface="微软雅黑" panose="020B0503020204020204" pitchFamily="34" charset="-122"/>
              </a:rPr>
              <a:t>2024 </a:t>
            </a:r>
            <a:r>
              <a:rPr lang="zh-CN" altLang="en-US" dirty="0">
                <a:solidFill>
                  <a:srgbClr val="0000FF"/>
                </a:solidFill>
                <a:latin typeface="微软雅黑" panose="020B0503020204020204" pitchFamily="34" charset="-122"/>
                <a:ea typeface="微软雅黑" panose="020B0503020204020204" pitchFamily="34" charset="-122"/>
              </a:rPr>
              <a:t>年</a:t>
            </a:r>
            <a:r>
              <a:rPr lang="en-US" altLang="zh-CN" dirty="0">
                <a:solidFill>
                  <a:srgbClr val="0000FF"/>
                </a:solidFill>
                <a:latin typeface="微软雅黑" panose="020B0503020204020204" pitchFamily="34" charset="-122"/>
                <a:ea typeface="微软雅黑" panose="020B0503020204020204" pitchFamily="34" charset="-122"/>
              </a:rPr>
              <a:t>HIAF </a:t>
            </a:r>
            <a:r>
              <a:rPr lang="zh-CN" altLang="en-US" dirty="0">
                <a:solidFill>
                  <a:srgbClr val="0000FF"/>
                </a:solidFill>
                <a:latin typeface="微软雅黑" panose="020B0503020204020204" pitchFamily="34" charset="-122"/>
                <a:ea typeface="微软雅黑" panose="020B0503020204020204" pitchFamily="34" charset="-122"/>
              </a:rPr>
              <a:t>高能终端谱仪合作组会议</a:t>
            </a:r>
            <a:r>
              <a:rPr lang="en-US" altLang="zh-CN" dirty="0">
                <a:solidFill>
                  <a:srgbClr val="0000FF"/>
                </a:solidFill>
                <a:latin typeface="微软雅黑" panose="020B0503020204020204" pitchFamily="34" charset="-122"/>
                <a:ea typeface="微软雅黑" panose="020B0503020204020204" pitchFamily="34" charset="-122"/>
              </a:rPr>
              <a:t> </a:t>
            </a:r>
          </a:p>
          <a:p>
            <a:pPr algn="ctr"/>
            <a:r>
              <a:rPr lang="en-US" altLang="zh-CN" dirty="0">
                <a:solidFill>
                  <a:srgbClr val="0000FF"/>
                </a:solidFill>
                <a:latin typeface="微软雅黑" panose="020B0503020204020204" pitchFamily="34" charset="-122"/>
                <a:ea typeface="微软雅黑" panose="020B0503020204020204" pitchFamily="34" charset="-122"/>
              </a:rPr>
              <a:t>2024.11.16-2024.11.18</a:t>
            </a:r>
          </a:p>
          <a:p>
            <a:pPr algn="ctr"/>
            <a:r>
              <a:rPr lang="zh-CN" altLang="en-US" dirty="0">
                <a:solidFill>
                  <a:srgbClr val="0000FF"/>
                </a:solidFill>
                <a:latin typeface="微软雅黑" panose="020B0503020204020204" pitchFamily="34" charset="-122"/>
                <a:ea typeface="微软雅黑" panose="020B0503020204020204" pitchFamily="34" charset="-122"/>
              </a:rPr>
              <a:t>广东，惠州</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 Introduction</a:t>
            </a:r>
            <a:endParaRPr lang="zh-CN" altLang="en-US" dirty="0"/>
          </a:p>
        </p:txBody>
      </p:sp>
      <p:sp>
        <p:nvSpPr>
          <p:cNvPr id="2" name="文本框 1">
            <a:extLst>
              <a:ext uri="{FF2B5EF4-FFF2-40B4-BE49-F238E27FC236}">
                <a16:creationId xmlns:a16="http://schemas.microsoft.com/office/drawing/2014/main" id="{F7C2043E-3428-4F81-920A-6F3F767D4CEE}"/>
              </a:ext>
            </a:extLst>
          </p:cNvPr>
          <p:cNvSpPr txBox="1"/>
          <p:nvPr/>
        </p:nvSpPr>
        <p:spPr>
          <a:xfrm>
            <a:off x="1863566" y="1185503"/>
            <a:ext cx="5416868" cy="1137491"/>
          </a:xfrm>
          <a:prstGeom prst="rect">
            <a:avLst/>
          </a:prstGeom>
          <a:noFill/>
        </p:spPr>
        <p:txBody>
          <a:bodyPr wrap="none" rtlCol="0">
            <a:spAutoFit/>
          </a:bodyPr>
          <a:lstStyle/>
          <a:p>
            <a:pPr algn="ctr">
              <a:lnSpc>
                <a:spcPct val="150000"/>
              </a:lnSpc>
            </a:pPr>
            <a:r>
              <a:rPr lang="zh-CN" altLang="en-US" sz="2400" dirty="0">
                <a:solidFill>
                  <a:srgbClr val="63065F"/>
                </a:solidFill>
                <a:latin typeface="微软雅黑" panose="020B0503020204020204" pitchFamily="34" charset="-122"/>
                <a:ea typeface="微软雅黑" panose="020B0503020204020204" pitchFamily="34" charset="-122"/>
              </a:rPr>
              <a:t>研究强子性质随密度的变化有助于揭示</a:t>
            </a:r>
            <a:endParaRPr lang="en-US" altLang="zh-CN" sz="2400" dirty="0">
              <a:solidFill>
                <a:srgbClr val="63065F"/>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rgbClr val="63065F"/>
                </a:solidFill>
                <a:latin typeface="微软雅黑" panose="020B0503020204020204" pitchFamily="34" charset="-122"/>
                <a:ea typeface="微软雅黑" panose="020B0503020204020204" pitchFamily="34" charset="-122"/>
              </a:rPr>
              <a:t>手征对称性破缺机制及核子质量的起源</a:t>
            </a: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E71CBFC4-F934-4BE3-8017-7124CD07EB38}"/>
                  </a:ext>
                </a:extLst>
              </p:cNvPr>
              <p:cNvSpPr txBox="1"/>
              <p:nvPr/>
            </p:nvSpPr>
            <p:spPr>
              <a:xfrm>
                <a:off x="923722" y="2530019"/>
                <a:ext cx="7296556" cy="189128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dirty="0">
                    <a:solidFill>
                      <a:srgbClr val="0000FF"/>
                    </a:solidFill>
                  </a:rPr>
                  <a:t>Mesic nuclei/meson-nucleus bound state, up to </a:t>
                </a:r>
                <a14:m>
                  <m:oMath xmlns:m="http://schemas.openxmlformats.org/officeDocument/2006/math">
                    <m:r>
                      <a:rPr lang="en-US" altLang="zh-CN" sz="2000" i="1" smtClean="0">
                        <a:solidFill>
                          <a:srgbClr val="0000FF"/>
                        </a:solidFill>
                        <a:latin typeface="Cambria Math" panose="02040503050406030204" pitchFamily="18" charset="0"/>
                        <a:ea typeface="Cambria Math" panose="02040503050406030204" pitchFamily="18" charset="0"/>
                      </a:rPr>
                      <m:t>~</m:t>
                    </m:r>
                    <m:sSub>
                      <m:sSubPr>
                        <m:ctrlPr>
                          <a:rPr lang="en-US" altLang="zh-CN" sz="2000" i="1" smtClean="0">
                            <a:solidFill>
                              <a:srgbClr val="0000FF"/>
                            </a:solidFill>
                            <a:latin typeface="Cambria Math" panose="02040503050406030204" pitchFamily="18" charset="0"/>
                            <a:ea typeface="Cambria Math" panose="02040503050406030204" pitchFamily="18" charset="0"/>
                          </a:rPr>
                        </m:ctrlPr>
                      </m:sSubPr>
                      <m:e>
                        <m:r>
                          <a:rPr lang="en-US" altLang="zh-CN" sz="2000" b="0" i="1" smtClean="0">
                            <a:solidFill>
                              <a:srgbClr val="0000FF"/>
                            </a:solidFill>
                            <a:latin typeface="Cambria Math" panose="02040503050406030204" pitchFamily="18" charset="0"/>
                            <a:ea typeface="Cambria Math" panose="02040503050406030204" pitchFamily="18" charset="0"/>
                          </a:rPr>
                          <m:t>𝑛</m:t>
                        </m:r>
                      </m:e>
                      <m:sub>
                        <m:r>
                          <a:rPr lang="en-US" altLang="zh-CN" sz="2000" b="0" i="1" smtClean="0">
                            <a:solidFill>
                              <a:srgbClr val="0000FF"/>
                            </a:solidFill>
                            <a:latin typeface="Cambria Math" panose="02040503050406030204" pitchFamily="18" charset="0"/>
                            <a:ea typeface="Cambria Math" panose="02040503050406030204" pitchFamily="18" charset="0"/>
                          </a:rPr>
                          <m:t>0</m:t>
                        </m:r>
                      </m:sub>
                    </m:sSub>
                  </m:oMath>
                </a14:m>
                <a:r>
                  <a:rPr lang="en-US" altLang="zh-CN" sz="2000" dirty="0">
                    <a:solidFill>
                      <a:srgbClr val="0000FF"/>
                    </a:solidFill>
                  </a:rPr>
                  <a:t>, terrestrial experiments.</a:t>
                </a:r>
              </a:p>
              <a:p>
                <a:pPr marL="285750" indent="-285750">
                  <a:lnSpc>
                    <a:spcPct val="150000"/>
                  </a:lnSpc>
                  <a:buFont typeface="Wingdings" panose="05000000000000000000" pitchFamily="2" charset="2"/>
                  <a:buChar char="Ø"/>
                </a:pPr>
                <a:r>
                  <a:rPr lang="en-US" altLang="zh-CN" sz="2000" dirty="0">
                    <a:solidFill>
                      <a:srgbClr val="0000FF"/>
                    </a:solidFill>
                  </a:rPr>
                  <a:t>Nuclear matter properties, neutron star, GW signals, astrophysical </a:t>
                </a:r>
                <a:r>
                  <a:rPr lang="en-US" altLang="zh-CN" sz="2000" dirty="0" err="1">
                    <a:solidFill>
                      <a:srgbClr val="0000FF"/>
                    </a:solidFill>
                  </a:rPr>
                  <a:t>abservations</a:t>
                </a:r>
                <a:r>
                  <a:rPr lang="en-US" altLang="zh-CN" sz="2000" dirty="0">
                    <a:solidFill>
                      <a:srgbClr val="0000FF"/>
                    </a:solidFill>
                  </a:rPr>
                  <a:t>.</a:t>
                </a:r>
                <a:endParaRPr lang="zh-CN" altLang="en-US" sz="2000" dirty="0">
                  <a:solidFill>
                    <a:srgbClr val="0000FF"/>
                  </a:solidFill>
                </a:endParaRPr>
              </a:p>
            </p:txBody>
          </p:sp>
        </mc:Choice>
        <mc:Fallback>
          <p:sp>
            <p:nvSpPr>
              <p:cNvPr id="3" name="文本框 2">
                <a:extLst>
                  <a:ext uri="{FF2B5EF4-FFF2-40B4-BE49-F238E27FC236}">
                    <a16:creationId xmlns:a16="http://schemas.microsoft.com/office/drawing/2014/main" id="{E71CBFC4-F934-4BE3-8017-7124CD07EB38}"/>
                  </a:ext>
                </a:extLst>
              </p:cNvPr>
              <p:cNvSpPr txBox="1">
                <a:spLocks noRot="1" noChangeAspect="1" noMove="1" noResize="1" noEditPoints="1" noAdjustHandles="1" noChangeArrowheads="1" noChangeShapeType="1" noTextEdit="1"/>
              </p:cNvSpPr>
              <p:nvPr/>
            </p:nvSpPr>
            <p:spPr>
              <a:xfrm>
                <a:off x="923722" y="2530019"/>
                <a:ext cx="7296556" cy="1891287"/>
              </a:xfrm>
              <a:prstGeom prst="rect">
                <a:avLst/>
              </a:prstGeom>
              <a:blipFill>
                <a:blip r:embed="rId3"/>
                <a:stretch>
                  <a:fillRect l="-753" r="-1171" b="-48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359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7A09FF65-1DBD-4477-85A0-2C73BDBA2F75}"/>
                  </a:ext>
                </a:extLst>
              </p:cNvPr>
              <p:cNvSpPr txBox="1"/>
              <p:nvPr/>
            </p:nvSpPr>
            <p:spPr>
              <a:xfrm>
                <a:off x="434050" y="1094387"/>
                <a:ext cx="5330141" cy="461665"/>
              </a:xfrm>
              <a:prstGeom prst="rect">
                <a:avLst/>
              </a:prstGeom>
              <a:noFill/>
            </p:spPr>
            <p:txBody>
              <a:bodyPr wrap="square" rtlCol="0">
                <a:spAutoFit/>
              </a:bodyPr>
              <a:lstStyle/>
              <a:p>
                <a:pPr marL="285750" indent="-285750">
                  <a:buFont typeface="Wingdings" panose="05000000000000000000" pitchFamily="2" charset="2"/>
                  <a:buChar char="n"/>
                </a:pPr>
                <a14:m>
                  <m:oMath xmlns:m="http://schemas.openxmlformats.org/officeDocument/2006/math">
                    <m:r>
                      <m:rPr>
                        <m:sty m:val="p"/>
                      </m:rPr>
                      <a:rPr lang="el-GR" altLang="zh-CN" sz="2400" i="1" smtClean="0">
                        <a:latin typeface="Cambria Math" panose="02040503050406030204" pitchFamily="18" charset="0"/>
                      </a:rPr>
                      <m:t>Φ</m:t>
                    </m:r>
                  </m:oMath>
                </a14:m>
                <a:r>
                  <a:rPr lang="zh-CN" altLang="en-US" sz="2400" dirty="0"/>
                  <a:t> </a:t>
                </a:r>
                <a:r>
                  <a:rPr lang="en-US" altLang="zh-CN" sz="2400" dirty="0"/>
                  <a:t>meson in nuclear matter and nuclei:</a:t>
                </a:r>
                <a:endParaRPr lang="zh-CN" altLang="en-US" sz="2400" dirty="0"/>
              </a:p>
            </p:txBody>
          </p:sp>
        </mc:Choice>
        <mc:Fallback>
          <p:sp>
            <p:nvSpPr>
              <p:cNvPr id="5" name="文本框 4">
                <a:extLst>
                  <a:ext uri="{FF2B5EF4-FFF2-40B4-BE49-F238E27FC236}">
                    <a16:creationId xmlns:a16="http://schemas.microsoft.com/office/drawing/2014/main" id="{7A09FF65-1DBD-4477-85A0-2C73BDBA2F75}"/>
                  </a:ext>
                </a:extLst>
              </p:cNvPr>
              <p:cNvSpPr txBox="1">
                <a:spLocks noRot="1" noChangeAspect="1" noMove="1" noResize="1" noEditPoints="1" noAdjustHandles="1" noChangeArrowheads="1" noChangeShapeType="1" noTextEdit="1"/>
              </p:cNvSpPr>
              <p:nvPr/>
            </p:nvSpPr>
            <p:spPr>
              <a:xfrm>
                <a:off x="434050" y="1094387"/>
                <a:ext cx="5330141" cy="461665"/>
              </a:xfrm>
              <a:prstGeom prst="rect">
                <a:avLst/>
              </a:prstGeom>
              <a:blipFill>
                <a:blip r:embed="rId3"/>
                <a:stretch>
                  <a:fillRect l="-1486" t="-10667" b="-3066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80457264-B0EB-4244-AC29-BEBBC78E3745}"/>
              </a:ext>
            </a:extLst>
          </p:cNvPr>
          <p:cNvPicPr>
            <a:picLocks noChangeAspect="1"/>
          </p:cNvPicPr>
          <p:nvPr/>
        </p:nvPicPr>
        <p:blipFill>
          <a:blip r:embed="rId4"/>
          <a:stretch>
            <a:fillRect/>
          </a:stretch>
        </p:blipFill>
        <p:spPr>
          <a:xfrm>
            <a:off x="950510" y="1703529"/>
            <a:ext cx="2822837" cy="476489"/>
          </a:xfrm>
          <a:prstGeom prst="rect">
            <a:avLst/>
          </a:prstGeom>
        </p:spPr>
      </p:pic>
      <p:pic>
        <p:nvPicPr>
          <p:cNvPr id="7" name="图片 6">
            <a:extLst>
              <a:ext uri="{FF2B5EF4-FFF2-40B4-BE49-F238E27FC236}">
                <a16:creationId xmlns:a16="http://schemas.microsoft.com/office/drawing/2014/main" id="{A043FC63-436F-4410-8D00-3E0B3B6800DD}"/>
              </a:ext>
            </a:extLst>
          </p:cNvPr>
          <p:cNvPicPr>
            <a:picLocks noChangeAspect="1"/>
          </p:cNvPicPr>
          <p:nvPr/>
        </p:nvPicPr>
        <p:blipFill>
          <a:blip r:embed="rId5"/>
          <a:stretch>
            <a:fillRect/>
          </a:stretch>
        </p:blipFill>
        <p:spPr>
          <a:xfrm>
            <a:off x="1037589" y="2180017"/>
            <a:ext cx="3957199" cy="545821"/>
          </a:xfrm>
          <a:prstGeom prst="rect">
            <a:avLst/>
          </a:prstGeom>
        </p:spPr>
      </p:pic>
      <p:pic>
        <p:nvPicPr>
          <p:cNvPr id="8" name="图片 7">
            <a:extLst>
              <a:ext uri="{FF2B5EF4-FFF2-40B4-BE49-F238E27FC236}">
                <a16:creationId xmlns:a16="http://schemas.microsoft.com/office/drawing/2014/main" id="{ED74B4D6-FCCC-4D18-A18F-2D383F82BE80}"/>
              </a:ext>
            </a:extLst>
          </p:cNvPr>
          <p:cNvPicPr>
            <a:picLocks noChangeAspect="1"/>
          </p:cNvPicPr>
          <p:nvPr/>
        </p:nvPicPr>
        <p:blipFill>
          <a:blip r:embed="rId6"/>
          <a:stretch>
            <a:fillRect/>
          </a:stretch>
        </p:blipFill>
        <p:spPr>
          <a:xfrm>
            <a:off x="950511" y="2736968"/>
            <a:ext cx="2423510" cy="493281"/>
          </a:xfrm>
          <a:prstGeom prst="rect">
            <a:avLst/>
          </a:prstGeom>
        </p:spPr>
      </p:pic>
      <p:pic>
        <p:nvPicPr>
          <p:cNvPr id="9" name="图片 8">
            <a:extLst>
              <a:ext uri="{FF2B5EF4-FFF2-40B4-BE49-F238E27FC236}">
                <a16:creationId xmlns:a16="http://schemas.microsoft.com/office/drawing/2014/main" id="{97A2C122-F033-4C61-84BF-9EE0CE050F07}"/>
              </a:ext>
            </a:extLst>
          </p:cNvPr>
          <p:cNvPicPr>
            <a:picLocks noChangeAspect="1"/>
          </p:cNvPicPr>
          <p:nvPr/>
        </p:nvPicPr>
        <p:blipFill>
          <a:blip r:embed="rId7"/>
          <a:stretch>
            <a:fillRect/>
          </a:stretch>
        </p:blipFill>
        <p:spPr>
          <a:xfrm>
            <a:off x="5370655" y="1682740"/>
            <a:ext cx="2822834" cy="1434555"/>
          </a:xfrm>
          <a:prstGeom prst="rect">
            <a:avLst/>
          </a:prstGeom>
        </p:spPr>
      </p:pic>
      <p:pic>
        <p:nvPicPr>
          <p:cNvPr id="10" name="图片 9">
            <a:extLst>
              <a:ext uri="{FF2B5EF4-FFF2-40B4-BE49-F238E27FC236}">
                <a16:creationId xmlns:a16="http://schemas.microsoft.com/office/drawing/2014/main" id="{DA548FC8-6BE0-43A2-A182-FCB22081B450}"/>
              </a:ext>
            </a:extLst>
          </p:cNvPr>
          <p:cNvPicPr>
            <a:picLocks noChangeAspect="1"/>
          </p:cNvPicPr>
          <p:nvPr/>
        </p:nvPicPr>
        <p:blipFill>
          <a:blip r:embed="rId8"/>
          <a:stretch>
            <a:fillRect/>
          </a:stretch>
        </p:blipFill>
        <p:spPr>
          <a:xfrm>
            <a:off x="4849792" y="3144272"/>
            <a:ext cx="3776421" cy="626581"/>
          </a:xfrm>
          <a:prstGeom prst="rect">
            <a:avLst/>
          </a:prstGeom>
        </p:spPr>
      </p:pic>
      <p:pic>
        <p:nvPicPr>
          <p:cNvPr id="11" name="图片 10">
            <a:extLst>
              <a:ext uri="{FF2B5EF4-FFF2-40B4-BE49-F238E27FC236}">
                <a16:creationId xmlns:a16="http://schemas.microsoft.com/office/drawing/2014/main" id="{DB614AEC-0A9F-4916-AC2C-F00711602EE0}"/>
              </a:ext>
            </a:extLst>
          </p:cNvPr>
          <p:cNvPicPr>
            <a:picLocks noChangeAspect="1"/>
          </p:cNvPicPr>
          <p:nvPr/>
        </p:nvPicPr>
        <p:blipFill>
          <a:blip r:embed="rId9"/>
          <a:stretch>
            <a:fillRect/>
          </a:stretch>
        </p:blipFill>
        <p:spPr>
          <a:xfrm>
            <a:off x="5555850" y="3797830"/>
            <a:ext cx="2534854" cy="1005707"/>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F77F9DCA-8D67-43D8-8F87-AE20B557FF32}"/>
                  </a:ext>
                </a:extLst>
              </p:cNvPr>
              <p:cNvSpPr txBox="1"/>
              <p:nvPr/>
            </p:nvSpPr>
            <p:spPr>
              <a:xfrm>
                <a:off x="950510" y="3572347"/>
                <a:ext cx="3969228" cy="953531"/>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t>正规化发散，引入截断</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rPr>
                          <m:t>Λ</m:t>
                        </m:r>
                      </m:e>
                      <m:sub>
                        <m:r>
                          <a:rPr lang="en-US" altLang="zh-CN" b="0" i="1" smtClean="0">
                            <a:latin typeface="Cambria Math" panose="02040503050406030204" pitchFamily="18" charset="0"/>
                          </a:rPr>
                          <m:t>𝐾</m:t>
                        </m:r>
                      </m:sub>
                    </m:sSub>
                  </m:oMath>
                </a14:m>
                <a:endParaRPr lang="en-US" altLang="zh-CN" dirty="0"/>
              </a:p>
              <a:p>
                <a:pPr marL="285750" indent="-285750">
                  <a:buFont typeface="Wingdings" panose="05000000000000000000" pitchFamily="2" charset="2"/>
                  <a:buChar char="Ø"/>
                </a:pPr>
                <a:r>
                  <a:rPr lang="zh-CN" altLang="en-US" dirty="0"/>
                  <a:t>裸质量</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𝑚</m:t>
                        </m:r>
                      </m:e>
                      <m:sub>
                        <m:r>
                          <m:rPr>
                            <m:sty m:val="p"/>
                          </m:rPr>
                          <a:rPr lang="el-GR" altLang="zh-CN" i="1" smtClean="0">
                            <a:latin typeface="Cambria Math" panose="02040503050406030204" pitchFamily="18" charset="0"/>
                          </a:rPr>
                          <m:t>φ</m:t>
                        </m:r>
                      </m:sub>
                      <m:sup>
                        <m:r>
                          <a:rPr lang="en-US" altLang="zh-CN" b="0" i="1" smtClean="0">
                            <a:latin typeface="Cambria Math" panose="02040503050406030204" pitchFamily="18" charset="0"/>
                          </a:rPr>
                          <m:t>0</m:t>
                        </m:r>
                      </m:sup>
                    </m:sSubSup>
                  </m:oMath>
                </a14:m>
                <a:r>
                  <a:rPr lang="zh-CN" altLang="en-US" dirty="0"/>
                  <a:t> 由拟合物理质量</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m:t>
                        </m:r>
                      </m:e>
                      <m:sub>
                        <m:r>
                          <m:rPr>
                            <m:sty m:val="p"/>
                          </m:rPr>
                          <a:rPr lang="el-GR" altLang="zh-CN" i="1" smtClean="0">
                            <a:latin typeface="Cambria Math" panose="02040503050406030204" pitchFamily="18" charset="0"/>
                          </a:rPr>
                          <m:t>φ</m:t>
                        </m:r>
                      </m:sub>
                    </m:sSub>
                  </m:oMath>
                </a14:m>
                <a:r>
                  <a:rPr lang="zh-CN" altLang="en-US" dirty="0"/>
                  <a:t>得到</a:t>
                </a:r>
                <a:endParaRPr lang="en-US" altLang="zh-CN" dirty="0"/>
              </a:p>
              <a:p>
                <a:pPr marL="285750" indent="-285750">
                  <a:buFont typeface="Wingdings" panose="05000000000000000000" pitchFamily="2" charset="2"/>
                  <a:buChar char="Ø"/>
                </a:pPr>
                <a:r>
                  <a:rPr lang="zh-CN" altLang="en-US" dirty="0"/>
                  <a:t>密度效应由</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𝐾</m:t>
                        </m:r>
                      </m:sub>
                      <m:sup>
                        <m:r>
                          <a:rPr lang="en-US" altLang="zh-CN" b="0" i="1" smtClean="0">
                            <a:latin typeface="Cambria Math" panose="02040503050406030204" pitchFamily="18" charset="0"/>
                          </a:rPr>
                          <m:t>∗</m:t>
                        </m:r>
                      </m:sup>
                    </m:sSubSup>
                  </m:oMath>
                </a14:m>
                <a:r>
                  <a:rPr lang="zh-CN" altLang="en-US" dirty="0"/>
                  <a:t>引入。</a:t>
                </a:r>
              </a:p>
            </p:txBody>
          </p:sp>
        </mc:Choice>
        <mc:Fallback>
          <p:sp>
            <p:nvSpPr>
              <p:cNvPr id="12" name="文本框 11">
                <a:extLst>
                  <a:ext uri="{FF2B5EF4-FFF2-40B4-BE49-F238E27FC236}">
                    <a16:creationId xmlns:a16="http://schemas.microsoft.com/office/drawing/2014/main" id="{F77F9DCA-8D67-43D8-8F87-AE20B557FF32}"/>
                  </a:ext>
                </a:extLst>
              </p:cNvPr>
              <p:cNvSpPr txBox="1">
                <a:spLocks noRot="1" noChangeAspect="1" noMove="1" noResize="1" noEditPoints="1" noAdjustHandles="1" noChangeArrowheads="1" noChangeShapeType="1" noTextEdit="1"/>
              </p:cNvSpPr>
              <p:nvPr/>
            </p:nvSpPr>
            <p:spPr>
              <a:xfrm>
                <a:off x="950510" y="3572347"/>
                <a:ext cx="3969228" cy="953531"/>
              </a:xfrm>
              <a:prstGeom prst="rect">
                <a:avLst/>
              </a:prstGeom>
              <a:blipFill>
                <a:blip r:embed="rId10"/>
                <a:stretch>
                  <a:fillRect l="-1075" t="-5128" r="-922" b="-7692"/>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D8DF1469-A3E9-48EF-998E-2AEA30467195}"/>
              </a:ext>
            </a:extLst>
          </p:cNvPr>
          <p:cNvSpPr txBox="1"/>
          <p:nvPr/>
        </p:nvSpPr>
        <p:spPr>
          <a:xfrm>
            <a:off x="555583" y="4525878"/>
            <a:ext cx="4965539" cy="523220"/>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solidFill>
                  <a:srgbClr val="00B0F0"/>
                </a:solidFill>
              </a:rPr>
              <a:t>J.J. </a:t>
            </a:r>
            <a:r>
              <a:rPr lang="en-US" altLang="zh-CN" sz="1400" dirty="0" err="1">
                <a:solidFill>
                  <a:srgbClr val="00B0F0"/>
                </a:solidFill>
              </a:rPr>
              <a:t>Cobos</a:t>
            </a:r>
            <a:r>
              <a:rPr lang="en-US" altLang="zh-CN" sz="1400" dirty="0">
                <a:solidFill>
                  <a:srgbClr val="00B0F0"/>
                </a:solidFill>
              </a:rPr>
              <a:t>-Martínez, K. Tsushima, G. </a:t>
            </a:r>
            <a:r>
              <a:rPr lang="en-US" altLang="zh-CN" sz="1400" dirty="0" err="1">
                <a:solidFill>
                  <a:srgbClr val="00B0F0"/>
                </a:solidFill>
              </a:rPr>
              <a:t>Krein</a:t>
            </a:r>
            <a:r>
              <a:rPr lang="en-US" altLang="zh-CN" sz="1400" dirty="0">
                <a:solidFill>
                  <a:srgbClr val="00B0F0"/>
                </a:solidFill>
              </a:rPr>
              <a:t>, A.W. Thomas, </a:t>
            </a:r>
            <a:r>
              <a:rPr lang="en-US" altLang="zh-CN" sz="1400" i="1" dirty="0" err="1">
                <a:solidFill>
                  <a:srgbClr val="00B0F0"/>
                </a:solidFill>
              </a:rPr>
              <a:t>Phys.Rev.C</a:t>
            </a:r>
            <a:r>
              <a:rPr lang="en-US" altLang="zh-CN" sz="1400" dirty="0">
                <a:solidFill>
                  <a:srgbClr val="00B0F0"/>
                </a:solidFill>
              </a:rPr>
              <a:t> 96 (2017) 3, 035201, e-Print: 1705.06653 [</a:t>
            </a:r>
            <a:r>
              <a:rPr lang="en-US" altLang="zh-CN" sz="1400" dirty="0" err="1">
                <a:solidFill>
                  <a:srgbClr val="00B0F0"/>
                </a:solidFill>
              </a:rPr>
              <a:t>nucl-th</a:t>
            </a:r>
            <a:r>
              <a:rPr lang="en-US" altLang="zh-CN" sz="1400" dirty="0">
                <a:solidFill>
                  <a:srgbClr val="00B0F0"/>
                </a:solidFill>
              </a:rPr>
              <a:t>]</a:t>
            </a:r>
          </a:p>
        </p:txBody>
      </p:sp>
    </p:spTree>
    <p:extLst>
      <p:ext uri="{BB962C8B-B14F-4D97-AF65-F5344CB8AC3E}">
        <p14:creationId xmlns:p14="http://schemas.microsoft.com/office/powerpoint/2010/main" val="260361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sp>
        <p:nvSpPr>
          <p:cNvPr id="2" name="文本框 1">
            <a:extLst>
              <a:ext uri="{FF2B5EF4-FFF2-40B4-BE49-F238E27FC236}">
                <a16:creationId xmlns:a16="http://schemas.microsoft.com/office/drawing/2014/main" id="{4337B02A-4524-42FD-8534-648FFE9A885A}"/>
              </a:ext>
            </a:extLst>
          </p:cNvPr>
          <p:cNvSpPr txBox="1"/>
          <p:nvPr/>
        </p:nvSpPr>
        <p:spPr>
          <a:xfrm>
            <a:off x="570582" y="1108637"/>
            <a:ext cx="4116833" cy="400110"/>
          </a:xfrm>
          <a:prstGeom prst="rect">
            <a:avLst/>
          </a:prstGeom>
          <a:noFill/>
        </p:spPr>
        <p:txBody>
          <a:bodyPr wrap="none" rtlCol="0">
            <a:spAutoFit/>
          </a:bodyPr>
          <a:lstStyle/>
          <a:p>
            <a:pPr marL="285750" indent="-285750">
              <a:buFont typeface="Wingdings" panose="05000000000000000000" pitchFamily="2" charset="2"/>
              <a:buChar char="Ø"/>
            </a:pPr>
            <a:r>
              <a:rPr lang="el-GR" altLang="zh-CN" sz="2000" dirty="0"/>
              <a:t>Φ</a:t>
            </a:r>
            <a:r>
              <a:rPr lang="en-US" altLang="zh-CN" sz="2000" dirty="0"/>
              <a:t>-</a:t>
            </a:r>
            <a:r>
              <a:rPr lang="zh-CN" altLang="en-US" sz="2000" dirty="0"/>
              <a:t>原子核束缚态</a:t>
            </a:r>
            <a:r>
              <a:rPr lang="en-US" altLang="zh-CN" sz="2000" dirty="0"/>
              <a:t>/</a:t>
            </a:r>
            <a:r>
              <a:rPr lang="el-GR" altLang="zh-CN" sz="2000" dirty="0"/>
              <a:t>Φ</a:t>
            </a:r>
            <a:r>
              <a:rPr lang="zh-CN" altLang="en-US" sz="2000" dirty="0"/>
              <a:t>放入原子核中</a:t>
            </a:r>
          </a:p>
        </p:txBody>
      </p:sp>
      <p:sp>
        <p:nvSpPr>
          <p:cNvPr id="3" name="矩形 2">
            <a:extLst>
              <a:ext uri="{FF2B5EF4-FFF2-40B4-BE49-F238E27FC236}">
                <a16:creationId xmlns:a16="http://schemas.microsoft.com/office/drawing/2014/main" id="{3CBBB608-582A-4028-B6CA-D01D4355ACD0}"/>
              </a:ext>
            </a:extLst>
          </p:cNvPr>
          <p:cNvSpPr/>
          <p:nvPr/>
        </p:nvSpPr>
        <p:spPr>
          <a:xfrm>
            <a:off x="835821" y="1565073"/>
            <a:ext cx="7840635" cy="646331"/>
          </a:xfrm>
          <a:prstGeom prst="rect">
            <a:avLst/>
          </a:prstGeom>
        </p:spPr>
        <p:txBody>
          <a:bodyPr wrap="square">
            <a:spAutoFit/>
          </a:bodyPr>
          <a:lstStyle/>
          <a:p>
            <a:r>
              <a:rPr lang="en-US" altLang="zh-CN" dirty="0"/>
              <a:t>Using a local density approximation the φ-meson complex potentials for a nucleus </a:t>
            </a:r>
            <a:r>
              <a:rPr lang="en-US" altLang="zh-CN" i="1" dirty="0"/>
              <a:t>A</a:t>
            </a:r>
            <a:r>
              <a:rPr lang="en-US" altLang="zh-CN" dirty="0"/>
              <a:t> can be written as</a:t>
            </a:r>
            <a:endParaRPr lang="zh-CN" altLang="en-US" dirty="0"/>
          </a:p>
        </p:txBody>
      </p:sp>
      <p:pic>
        <p:nvPicPr>
          <p:cNvPr id="5" name="图片 4">
            <a:extLst>
              <a:ext uri="{FF2B5EF4-FFF2-40B4-BE49-F238E27FC236}">
                <a16:creationId xmlns:a16="http://schemas.microsoft.com/office/drawing/2014/main" id="{AB214706-FD2F-4CCF-9B10-79225EAC57FE}"/>
              </a:ext>
            </a:extLst>
          </p:cNvPr>
          <p:cNvPicPr>
            <a:picLocks noChangeAspect="1"/>
          </p:cNvPicPr>
          <p:nvPr/>
        </p:nvPicPr>
        <p:blipFill>
          <a:blip r:embed="rId3"/>
          <a:stretch>
            <a:fillRect/>
          </a:stretch>
        </p:blipFill>
        <p:spPr>
          <a:xfrm>
            <a:off x="914220" y="2208384"/>
            <a:ext cx="3090621" cy="583543"/>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A10D5AFC-D90B-45FC-998E-FE52554480C5}"/>
                  </a:ext>
                </a:extLst>
              </p:cNvPr>
              <p:cNvSpPr txBox="1"/>
              <p:nvPr/>
            </p:nvSpPr>
            <p:spPr>
              <a:xfrm>
                <a:off x="998317" y="3308735"/>
                <a:ext cx="2226507"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𝑊</m:t>
                          </m:r>
                        </m:e>
                        <m:sub>
                          <m:r>
                            <m:rPr>
                              <m:sty m:val="p"/>
                            </m:rPr>
                            <a:rPr lang="el-GR" altLang="zh-CN" sz="2000" i="1" smtClean="0">
                              <a:latin typeface="Cambria Math" panose="02040503050406030204" pitchFamily="18" charset="0"/>
                            </a:rPr>
                            <m:t>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l-GR" altLang="zh-CN" sz="2000" b="0" i="1" smtClean="0">
                              <a:latin typeface="Cambria Math" panose="02040503050406030204" pitchFamily="18" charset="0"/>
                            </a:rPr>
                            <m:t>Γ</m:t>
                          </m:r>
                        </m:e>
                        <m:sub>
                          <m:r>
                            <m:rPr>
                              <m:sty m:val="p"/>
                            </m:rPr>
                            <a:rPr lang="el-GR" altLang="zh-CN" sz="2000" b="0" i="1" smtClean="0">
                              <a:latin typeface="Cambria Math" panose="02040503050406030204" pitchFamily="18" charset="0"/>
                            </a:rPr>
                            <m:t>Φ</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𝜌</m:t>
                          </m:r>
                        </m:e>
                        <m:sub>
                          <m:r>
                            <a:rPr lang="en-US" altLang="zh-CN" sz="2000" b="0" i="1" smtClean="0">
                              <a:latin typeface="Cambria Math" panose="02040503050406030204" pitchFamily="18" charset="0"/>
                            </a:rPr>
                            <m:t>𝐵</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oMath>
                  </m:oMathPara>
                </a14:m>
                <a:endParaRPr lang="zh-CN" altLang="en-US" sz="2000" dirty="0"/>
              </a:p>
            </p:txBody>
          </p:sp>
        </mc:Choice>
        <mc:Fallback>
          <p:sp>
            <p:nvSpPr>
              <p:cNvPr id="7" name="文本框 6">
                <a:extLst>
                  <a:ext uri="{FF2B5EF4-FFF2-40B4-BE49-F238E27FC236}">
                    <a16:creationId xmlns:a16="http://schemas.microsoft.com/office/drawing/2014/main" id="{A10D5AFC-D90B-45FC-998E-FE52554480C5}"/>
                  </a:ext>
                </a:extLst>
              </p:cNvPr>
              <p:cNvSpPr txBox="1">
                <a:spLocks noRot="1" noChangeAspect="1" noMove="1" noResize="1" noEditPoints="1" noAdjustHandles="1" noChangeArrowheads="1" noChangeShapeType="1" noTextEdit="1"/>
              </p:cNvSpPr>
              <p:nvPr/>
            </p:nvSpPr>
            <p:spPr>
              <a:xfrm>
                <a:off x="998317" y="3308735"/>
                <a:ext cx="2226507" cy="307777"/>
              </a:xfrm>
              <a:prstGeom prst="rect">
                <a:avLst/>
              </a:prstGeom>
              <a:blipFill>
                <a:blip r:embed="rId4"/>
                <a:stretch>
                  <a:fillRect l="-2466" t="-2000" r="-3836" b="-36000"/>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8B5EC676-9FF5-45EB-8AB9-6A2FCAA13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317" y="2791927"/>
            <a:ext cx="4950786" cy="382934"/>
          </a:xfrm>
          <a:prstGeom prst="rect">
            <a:avLst/>
          </a:prstGeom>
        </p:spPr>
      </p:pic>
      <p:sp>
        <p:nvSpPr>
          <p:cNvPr id="10" name="文本框 9">
            <a:extLst>
              <a:ext uri="{FF2B5EF4-FFF2-40B4-BE49-F238E27FC236}">
                <a16:creationId xmlns:a16="http://schemas.microsoft.com/office/drawing/2014/main" id="{8CCDBEAB-FD64-4BEE-91FB-4C6845C384E0}"/>
              </a:ext>
            </a:extLst>
          </p:cNvPr>
          <p:cNvSpPr txBox="1"/>
          <p:nvPr/>
        </p:nvSpPr>
        <p:spPr>
          <a:xfrm>
            <a:off x="6273479" y="2791927"/>
            <a:ext cx="1965603" cy="369332"/>
          </a:xfrm>
          <a:prstGeom prst="rect">
            <a:avLst/>
          </a:prstGeom>
          <a:noFill/>
        </p:spPr>
        <p:txBody>
          <a:bodyPr wrap="none" rtlCol="0">
            <a:spAutoFit/>
          </a:bodyPr>
          <a:lstStyle/>
          <a:p>
            <a:r>
              <a:rPr lang="en-US" altLang="zh-CN" dirty="0"/>
              <a:t>:</a:t>
            </a:r>
            <a:r>
              <a:rPr lang="el-GR" altLang="zh-CN" dirty="0"/>
              <a:t> Φ</a:t>
            </a:r>
            <a:r>
              <a:rPr lang="en-US" altLang="zh-CN" dirty="0"/>
              <a:t> </a:t>
            </a:r>
            <a:r>
              <a:rPr lang="zh-CN" altLang="en-US" dirty="0"/>
              <a:t>介子质量变化</a:t>
            </a:r>
            <a:r>
              <a:rPr lang="en-US" altLang="zh-CN" dirty="0"/>
              <a:t> </a:t>
            </a:r>
            <a:endParaRPr lang="zh-CN" altLang="en-US" dirty="0"/>
          </a:p>
        </p:txBody>
      </p:sp>
      <p:sp>
        <p:nvSpPr>
          <p:cNvPr id="11" name="文本框 10">
            <a:extLst>
              <a:ext uri="{FF2B5EF4-FFF2-40B4-BE49-F238E27FC236}">
                <a16:creationId xmlns:a16="http://schemas.microsoft.com/office/drawing/2014/main" id="{CE3ABCAD-A0AE-49A2-9B1F-BD21E0DC3B03}"/>
              </a:ext>
            </a:extLst>
          </p:cNvPr>
          <p:cNvSpPr txBox="1"/>
          <p:nvPr/>
        </p:nvSpPr>
        <p:spPr>
          <a:xfrm>
            <a:off x="3531325" y="3289642"/>
            <a:ext cx="2196435" cy="369332"/>
          </a:xfrm>
          <a:prstGeom prst="rect">
            <a:avLst/>
          </a:prstGeom>
          <a:noFill/>
        </p:spPr>
        <p:txBody>
          <a:bodyPr wrap="none" rtlCol="0">
            <a:spAutoFit/>
          </a:bodyPr>
          <a:lstStyle/>
          <a:p>
            <a:r>
              <a:rPr lang="en-US" altLang="zh-CN" dirty="0"/>
              <a:t>:</a:t>
            </a:r>
            <a:r>
              <a:rPr lang="el-GR" altLang="zh-CN" dirty="0"/>
              <a:t> Φ</a:t>
            </a:r>
            <a:r>
              <a:rPr lang="en-US" altLang="zh-CN" dirty="0"/>
              <a:t> </a:t>
            </a:r>
            <a:r>
              <a:rPr lang="zh-CN" altLang="en-US" dirty="0"/>
              <a:t>介子的衰变宽度</a:t>
            </a:r>
          </a:p>
        </p:txBody>
      </p:sp>
      <p:pic>
        <p:nvPicPr>
          <p:cNvPr id="12" name="图片 11">
            <a:extLst>
              <a:ext uri="{FF2B5EF4-FFF2-40B4-BE49-F238E27FC236}">
                <a16:creationId xmlns:a16="http://schemas.microsoft.com/office/drawing/2014/main" id="{4923C884-C5F3-4FB6-A3D9-496271338DC0}"/>
              </a:ext>
            </a:extLst>
          </p:cNvPr>
          <p:cNvPicPr>
            <a:picLocks noChangeAspect="1"/>
          </p:cNvPicPr>
          <p:nvPr/>
        </p:nvPicPr>
        <p:blipFill>
          <a:blip r:embed="rId6"/>
          <a:stretch>
            <a:fillRect/>
          </a:stretch>
        </p:blipFill>
        <p:spPr>
          <a:xfrm>
            <a:off x="1708131" y="4163519"/>
            <a:ext cx="3646387" cy="596264"/>
          </a:xfrm>
          <a:prstGeom prst="rect">
            <a:avLst/>
          </a:prstGeom>
        </p:spPr>
      </p:pic>
      <p:sp>
        <p:nvSpPr>
          <p:cNvPr id="13" name="箭头: 下 12">
            <a:extLst>
              <a:ext uri="{FF2B5EF4-FFF2-40B4-BE49-F238E27FC236}">
                <a16:creationId xmlns:a16="http://schemas.microsoft.com/office/drawing/2014/main" id="{FDD45D26-48B6-49D0-89C4-B0FDA871A00C}"/>
              </a:ext>
            </a:extLst>
          </p:cNvPr>
          <p:cNvSpPr/>
          <p:nvPr/>
        </p:nvSpPr>
        <p:spPr>
          <a:xfrm>
            <a:off x="3617089" y="3715216"/>
            <a:ext cx="341453" cy="497523"/>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E93F802-35AD-4B5C-B697-DBB25D8819D4}"/>
              </a:ext>
            </a:extLst>
          </p:cNvPr>
          <p:cNvSpPr/>
          <p:nvPr/>
        </p:nvSpPr>
        <p:spPr>
          <a:xfrm>
            <a:off x="3941778" y="3728283"/>
            <a:ext cx="1814920" cy="369332"/>
          </a:xfrm>
          <a:prstGeom prst="rect">
            <a:avLst/>
          </a:prstGeom>
        </p:spPr>
        <p:txBody>
          <a:bodyPr wrap="none">
            <a:spAutoFit/>
          </a:bodyPr>
          <a:lstStyle/>
          <a:p>
            <a:r>
              <a:rPr lang="el-GR" altLang="zh-CN" dirty="0">
                <a:solidFill>
                  <a:srgbClr val="0000FF"/>
                </a:solidFill>
              </a:rPr>
              <a:t>Φ</a:t>
            </a:r>
            <a:r>
              <a:rPr lang="en-US" altLang="zh-CN" dirty="0">
                <a:solidFill>
                  <a:srgbClr val="0000FF"/>
                </a:solidFill>
              </a:rPr>
              <a:t>-</a:t>
            </a:r>
            <a:r>
              <a:rPr lang="zh-CN" altLang="en-US" dirty="0">
                <a:solidFill>
                  <a:srgbClr val="0000FF"/>
                </a:solidFill>
              </a:rPr>
              <a:t>原子核束缚态</a:t>
            </a: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F6CF54C3-3AC1-4A46-BCD0-8B6367E45B6D}"/>
                  </a:ext>
                </a:extLst>
              </p:cNvPr>
              <p:cNvSpPr txBox="1"/>
              <p:nvPr/>
            </p:nvSpPr>
            <p:spPr>
              <a:xfrm>
                <a:off x="2555874" y="4564343"/>
                <a:ext cx="2051652" cy="646331"/>
              </a:xfrm>
              <a:prstGeom prst="rect">
                <a:avLst/>
              </a:prstGeom>
              <a:noFill/>
            </p:spPr>
            <p:txBody>
              <a:bodyPr wrap="none" rtlCol="0">
                <a:spAutoFit/>
              </a:bodyPr>
              <a:lstStyle/>
              <a:p>
                <a:r>
                  <a:rPr lang="en-US" altLang="zh-CN" dirty="0">
                    <a:solidFill>
                      <a:srgbClr val="0000FF"/>
                    </a:solidFill>
                  </a:rPr>
                  <a:t>B.E.</a:t>
                </a:r>
                <a:r>
                  <a:rPr lang="zh-CN" altLang="en-US" dirty="0">
                    <a:solidFill>
                      <a:srgbClr val="0000FF"/>
                    </a:solidFill>
                  </a:rPr>
                  <a:t> </a:t>
                </a:r>
                <a:r>
                  <a:rPr lang="en-US" altLang="zh-CN" dirty="0">
                    <a:solidFill>
                      <a:srgbClr val="0000FF"/>
                    </a:solidFill>
                  </a:rPr>
                  <a:t>:</a:t>
                </a:r>
                <a:r>
                  <a:rPr lang="zh-CN" altLang="en-US" dirty="0">
                    <a:solidFill>
                      <a:srgbClr val="0000FF"/>
                    </a:solidFill>
                  </a:rPr>
                  <a:t> </a:t>
                </a:r>
                <a14:m>
                  <m:oMath xmlns:m="http://schemas.openxmlformats.org/officeDocument/2006/math">
                    <m:r>
                      <a:rPr lang="en-US" altLang="zh-CN" b="0" i="1" smtClean="0">
                        <a:solidFill>
                          <a:srgbClr val="0000FF"/>
                        </a:solidFill>
                        <a:latin typeface="Cambria Math" panose="02040503050406030204" pitchFamily="18" charset="0"/>
                      </a:rPr>
                      <m:t>𝐸</m:t>
                    </m:r>
                    <m:r>
                      <a:rPr lang="en-US" altLang="zh-CN" b="0" i="1" smtClean="0">
                        <a:solidFill>
                          <a:srgbClr val="0000FF"/>
                        </a:solidFill>
                        <a:latin typeface="Cambria Math" panose="02040503050406030204" pitchFamily="18" charset="0"/>
                      </a:rPr>
                      <m:t>=</m:t>
                    </m:r>
                    <m:r>
                      <a:rPr lang="en-US" altLang="zh-CN" b="0" i="1" smtClean="0">
                        <a:solidFill>
                          <a:srgbClr val="0000FF"/>
                        </a:solidFill>
                        <a:latin typeface="Cambria Math" panose="02040503050406030204" pitchFamily="18" charset="0"/>
                      </a:rPr>
                      <m:t>𝑅𝑒</m:t>
                    </m:r>
                    <m:r>
                      <a:rPr lang="en-US" altLang="zh-CN" b="0" i="1" smtClean="0">
                        <a:solidFill>
                          <a:srgbClr val="0000FF"/>
                        </a:solidFill>
                        <a:latin typeface="Cambria Math" panose="02040503050406030204" pitchFamily="18" charset="0"/>
                      </a:rPr>
                      <m:t> </m:t>
                    </m:r>
                    <m:r>
                      <m:rPr>
                        <m:sty m:val="p"/>
                      </m:rPr>
                      <a:rPr lang="el-GR" altLang="zh-CN" b="0" i="1" smtClean="0">
                        <a:solidFill>
                          <a:srgbClr val="0000FF"/>
                        </a:solidFill>
                        <a:latin typeface="Cambria Math" panose="02040503050406030204" pitchFamily="18" charset="0"/>
                      </a:rPr>
                      <m:t>ε</m:t>
                    </m:r>
                    <m:r>
                      <a:rPr lang="en-US" altLang="zh-CN" b="0" i="1" smtClean="0">
                        <a:solidFill>
                          <a:srgbClr val="0000FF"/>
                        </a:solidFill>
                        <a:latin typeface="Cambria Math" panose="02040503050406030204" pitchFamily="18" charset="0"/>
                      </a:rPr>
                      <m:t>−</m:t>
                    </m:r>
                    <m:r>
                      <a:rPr lang="zh-CN" altLang="en-US" b="0" i="1" smtClean="0">
                        <a:solidFill>
                          <a:srgbClr val="0000FF"/>
                        </a:solidFill>
                        <a:latin typeface="Cambria Math" panose="02040503050406030204" pitchFamily="18" charset="0"/>
                      </a:rPr>
                      <m:t>𝜇</m:t>
                    </m:r>
                  </m:oMath>
                </a14:m>
                <a:r>
                  <a:rPr lang="en-US" altLang="zh-CN" dirty="0">
                    <a:solidFill>
                      <a:srgbClr val="0000FF"/>
                    </a:solidFill>
                  </a:rPr>
                  <a:t>;</a:t>
                </a:r>
              </a:p>
              <a:p>
                <a:r>
                  <a:rPr lang="en-US" altLang="zh-CN" dirty="0">
                    <a:solidFill>
                      <a:srgbClr val="0000FF"/>
                    </a:solidFill>
                  </a:rPr>
                  <a:t>Width: </a:t>
                </a:r>
                <a14:m>
                  <m:oMath xmlns:m="http://schemas.openxmlformats.org/officeDocument/2006/math">
                    <m:r>
                      <m:rPr>
                        <m:sty m:val="p"/>
                      </m:rPr>
                      <a:rPr lang="el-GR" altLang="zh-CN" i="1" smtClean="0">
                        <a:solidFill>
                          <a:srgbClr val="0000FF"/>
                        </a:solidFill>
                        <a:latin typeface="Cambria Math" panose="02040503050406030204" pitchFamily="18" charset="0"/>
                      </a:rPr>
                      <m:t>Γ</m:t>
                    </m:r>
                    <m:r>
                      <a:rPr lang="en-US" altLang="zh-CN" b="0" i="1" smtClean="0">
                        <a:solidFill>
                          <a:srgbClr val="0000FF"/>
                        </a:solidFill>
                        <a:latin typeface="Cambria Math" panose="02040503050406030204" pitchFamily="18" charset="0"/>
                      </a:rPr>
                      <m:t>=−2</m:t>
                    </m:r>
                    <m:r>
                      <a:rPr lang="en-US" altLang="zh-CN" b="0" i="1" smtClean="0">
                        <a:solidFill>
                          <a:srgbClr val="0000FF"/>
                        </a:solidFill>
                        <a:latin typeface="Cambria Math" panose="02040503050406030204" pitchFamily="18" charset="0"/>
                      </a:rPr>
                      <m:t>𝐼𝑚</m:t>
                    </m:r>
                    <m:r>
                      <a:rPr lang="en-US" altLang="zh-CN" b="0" i="1" smtClean="0">
                        <a:solidFill>
                          <a:srgbClr val="0000FF"/>
                        </a:solidFill>
                        <a:latin typeface="Cambria Math" panose="02040503050406030204" pitchFamily="18" charset="0"/>
                      </a:rPr>
                      <m:t> </m:t>
                    </m:r>
                    <m:r>
                      <m:rPr>
                        <m:sty m:val="p"/>
                      </m:rPr>
                      <a:rPr lang="el-GR" altLang="zh-CN" b="0" i="1" smtClean="0">
                        <a:solidFill>
                          <a:srgbClr val="0000FF"/>
                        </a:solidFill>
                        <a:latin typeface="Cambria Math" panose="02040503050406030204" pitchFamily="18" charset="0"/>
                      </a:rPr>
                      <m:t>ε</m:t>
                    </m:r>
                  </m:oMath>
                </a14:m>
                <a:endParaRPr lang="zh-CN" altLang="en-US" dirty="0">
                  <a:solidFill>
                    <a:srgbClr val="0000FF"/>
                  </a:solidFill>
                </a:endParaRPr>
              </a:p>
            </p:txBody>
          </p:sp>
        </mc:Choice>
        <mc:Fallback>
          <p:sp>
            <p:nvSpPr>
              <p:cNvPr id="15" name="文本框 14">
                <a:extLst>
                  <a:ext uri="{FF2B5EF4-FFF2-40B4-BE49-F238E27FC236}">
                    <a16:creationId xmlns:a16="http://schemas.microsoft.com/office/drawing/2014/main" id="{F6CF54C3-3AC1-4A46-BCD0-8B6367E45B6D}"/>
                  </a:ext>
                </a:extLst>
              </p:cNvPr>
              <p:cNvSpPr txBox="1">
                <a:spLocks noRot="1" noChangeAspect="1" noMove="1" noResize="1" noEditPoints="1" noAdjustHandles="1" noChangeArrowheads="1" noChangeShapeType="1" noTextEdit="1"/>
              </p:cNvSpPr>
              <p:nvPr/>
            </p:nvSpPr>
            <p:spPr>
              <a:xfrm>
                <a:off x="2555874" y="4564343"/>
                <a:ext cx="2051652" cy="646331"/>
              </a:xfrm>
              <a:prstGeom prst="rect">
                <a:avLst/>
              </a:prstGeom>
              <a:blipFill>
                <a:blip r:embed="rId7"/>
                <a:stretch>
                  <a:fillRect l="-2374" t="-5660" r="-1780" b="-14151"/>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56F26109-8357-4C8D-B392-0B5DDEECE108}"/>
              </a:ext>
            </a:extLst>
          </p:cNvPr>
          <p:cNvSpPr txBox="1"/>
          <p:nvPr/>
        </p:nvSpPr>
        <p:spPr>
          <a:xfrm>
            <a:off x="5727760" y="3566408"/>
            <a:ext cx="3518988" cy="1292662"/>
          </a:xfrm>
          <a:prstGeom prst="rect">
            <a:avLst/>
          </a:prstGeom>
          <a:noFill/>
        </p:spPr>
        <p:txBody>
          <a:bodyPr wrap="square" rtlCol="0">
            <a:spAutoFit/>
          </a:bodyPr>
          <a:lstStyle/>
          <a:p>
            <a:r>
              <a:rPr lang="zh-CN" altLang="en-US" dirty="0"/>
              <a:t>原子核的重子数密度分布：</a:t>
            </a:r>
            <a:r>
              <a:rPr lang="en-US" altLang="zh-CN" dirty="0"/>
              <a:t>QMC </a:t>
            </a:r>
            <a:r>
              <a:rPr lang="zh-CN" altLang="en-US" dirty="0"/>
              <a:t>模型或线性近似。</a:t>
            </a:r>
            <a:endParaRPr lang="en-US" altLang="zh-CN" dirty="0"/>
          </a:p>
          <a:p>
            <a:pPr marL="285750" indent="-285750">
              <a:buFont typeface="Wingdings" panose="05000000000000000000" pitchFamily="2" charset="2"/>
              <a:buChar char="p"/>
            </a:pPr>
            <a:r>
              <a:rPr lang="en-US" altLang="zh-CN" sz="1400" dirty="0">
                <a:solidFill>
                  <a:srgbClr val="00B0F0"/>
                </a:solidFill>
              </a:rPr>
              <a:t>K.</a:t>
            </a:r>
            <a:r>
              <a:rPr lang="zh-CN" altLang="en-US" sz="1400" dirty="0">
                <a:solidFill>
                  <a:srgbClr val="00B0F0"/>
                </a:solidFill>
              </a:rPr>
              <a:t> </a:t>
            </a:r>
            <a:r>
              <a:rPr lang="en-US" altLang="zh-CN" sz="1400" dirty="0">
                <a:solidFill>
                  <a:srgbClr val="00B0F0"/>
                </a:solidFill>
              </a:rPr>
              <a:t>Saito,</a:t>
            </a:r>
            <a:r>
              <a:rPr lang="zh-CN" altLang="en-US" sz="1400" dirty="0">
                <a:solidFill>
                  <a:srgbClr val="00B0F0"/>
                </a:solidFill>
              </a:rPr>
              <a:t> </a:t>
            </a:r>
            <a:r>
              <a:rPr lang="en-US" altLang="zh-CN" sz="1400" dirty="0">
                <a:solidFill>
                  <a:srgbClr val="00B0F0"/>
                </a:solidFill>
              </a:rPr>
              <a:t>K.</a:t>
            </a:r>
            <a:r>
              <a:rPr lang="zh-CN" altLang="en-US" sz="1400" dirty="0">
                <a:solidFill>
                  <a:srgbClr val="00B0F0"/>
                </a:solidFill>
              </a:rPr>
              <a:t> </a:t>
            </a:r>
            <a:r>
              <a:rPr lang="en-US" altLang="zh-CN" sz="1400" dirty="0">
                <a:solidFill>
                  <a:srgbClr val="00B0F0"/>
                </a:solidFill>
              </a:rPr>
              <a:t>Tsushima, and A. W. Thomas, Nucl.Phys.A609,339(1996); Phys.Rev.C.56,566(1997).</a:t>
            </a:r>
            <a:endParaRPr lang="zh-CN" altLang="en-US" sz="1400" dirty="0">
              <a:solidFill>
                <a:srgbClr val="00B0F0"/>
              </a:solidFill>
            </a:endParaRPr>
          </a:p>
        </p:txBody>
      </p:sp>
    </p:spTree>
    <p:extLst>
      <p:ext uri="{BB962C8B-B14F-4D97-AF65-F5344CB8AC3E}">
        <p14:creationId xmlns:p14="http://schemas.microsoft.com/office/powerpoint/2010/main" val="306747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2" name="图片 1">
            <a:extLst>
              <a:ext uri="{FF2B5EF4-FFF2-40B4-BE49-F238E27FC236}">
                <a16:creationId xmlns:a16="http://schemas.microsoft.com/office/drawing/2014/main" id="{3224ED05-E84F-4F86-9022-BC6E17EBFB13}"/>
              </a:ext>
            </a:extLst>
          </p:cNvPr>
          <p:cNvPicPr>
            <a:picLocks noChangeAspect="1"/>
          </p:cNvPicPr>
          <p:nvPr/>
        </p:nvPicPr>
        <p:blipFill>
          <a:blip r:embed="rId3"/>
          <a:stretch>
            <a:fillRect/>
          </a:stretch>
        </p:blipFill>
        <p:spPr>
          <a:xfrm>
            <a:off x="688253" y="862314"/>
            <a:ext cx="3412763" cy="4211738"/>
          </a:xfrm>
          <a:prstGeom prst="rect">
            <a:avLst/>
          </a:prstGeom>
        </p:spPr>
      </p:pic>
      <p:pic>
        <p:nvPicPr>
          <p:cNvPr id="3" name="图片 2">
            <a:extLst>
              <a:ext uri="{FF2B5EF4-FFF2-40B4-BE49-F238E27FC236}">
                <a16:creationId xmlns:a16="http://schemas.microsoft.com/office/drawing/2014/main" id="{73AC11AF-4429-45D4-888E-FB0109779B8D}"/>
              </a:ext>
            </a:extLst>
          </p:cNvPr>
          <p:cNvPicPr>
            <a:picLocks noChangeAspect="1"/>
          </p:cNvPicPr>
          <p:nvPr/>
        </p:nvPicPr>
        <p:blipFill>
          <a:blip r:embed="rId4"/>
          <a:stretch>
            <a:fillRect/>
          </a:stretch>
        </p:blipFill>
        <p:spPr>
          <a:xfrm>
            <a:off x="4766712" y="862314"/>
            <a:ext cx="3797636" cy="4281186"/>
          </a:xfrm>
          <a:prstGeom prst="rect">
            <a:avLst/>
          </a:prstGeom>
        </p:spPr>
      </p:pic>
    </p:spTree>
    <p:extLst>
      <p:ext uri="{BB962C8B-B14F-4D97-AF65-F5344CB8AC3E}">
        <p14:creationId xmlns:p14="http://schemas.microsoft.com/office/powerpoint/2010/main" val="123175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2" name="图片 1">
            <a:extLst>
              <a:ext uri="{FF2B5EF4-FFF2-40B4-BE49-F238E27FC236}">
                <a16:creationId xmlns:a16="http://schemas.microsoft.com/office/drawing/2014/main" id="{A00891AC-5980-4D45-964C-3FC00C8AF88C}"/>
              </a:ext>
            </a:extLst>
          </p:cNvPr>
          <p:cNvPicPr>
            <a:picLocks noChangeAspect="1"/>
          </p:cNvPicPr>
          <p:nvPr/>
        </p:nvPicPr>
        <p:blipFill>
          <a:blip r:embed="rId3"/>
          <a:stretch>
            <a:fillRect/>
          </a:stretch>
        </p:blipFill>
        <p:spPr>
          <a:xfrm>
            <a:off x="298018" y="2002421"/>
            <a:ext cx="4273982" cy="2407429"/>
          </a:xfrm>
          <a:prstGeom prst="rect">
            <a:avLst/>
          </a:prstGeom>
        </p:spPr>
      </p:pic>
      <p:sp>
        <p:nvSpPr>
          <p:cNvPr id="3" name="文本框 2">
            <a:extLst>
              <a:ext uri="{FF2B5EF4-FFF2-40B4-BE49-F238E27FC236}">
                <a16:creationId xmlns:a16="http://schemas.microsoft.com/office/drawing/2014/main" id="{8FB9BE2B-CF33-4DC7-92D4-81ACDC5C1FF7}"/>
              </a:ext>
            </a:extLst>
          </p:cNvPr>
          <p:cNvSpPr txBox="1"/>
          <p:nvPr/>
        </p:nvSpPr>
        <p:spPr>
          <a:xfrm>
            <a:off x="473347" y="1106060"/>
            <a:ext cx="6683689" cy="461665"/>
          </a:xfrm>
          <a:prstGeom prst="rect">
            <a:avLst/>
          </a:prstGeom>
          <a:noFill/>
        </p:spPr>
        <p:txBody>
          <a:bodyPr wrap="none" rtlCol="0">
            <a:spAutoFit/>
          </a:bodyPr>
          <a:lstStyle/>
          <a:p>
            <a:pPr marL="285750" indent="-285750">
              <a:buFont typeface="Wingdings" panose="05000000000000000000" pitchFamily="2" charset="2"/>
              <a:buChar char="n"/>
            </a:pPr>
            <a:r>
              <a:rPr lang="en-US" altLang="zh-CN" sz="2400" dirty="0"/>
              <a:t>Measurement of Vector Meson Decays in Nuclei:</a:t>
            </a:r>
            <a:endParaRPr lang="zh-CN" altLang="en-US" sz="2400"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4DAC4A52-8E3A-4556-9871-2FE9C7774C5E}"/>
                  </a:ext>
                </a:extLst>
              </p:cNvPr>
              <p:cNvSpPr txBox="1"/>
              <p:nvPr/>
            </p:nvSpPr>
            <p:spPr>
              <a:xfrm>
                <a:off x="4572000" y="2698613"/>
                <a:ext cx="4490871" cy="1754326"/>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t>利用</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r>
                  <a:rPr lang="zh-CN" altLang="en-US" dirty="0"/>
                  <a:t> 重构质量，无模态相互作用；</a:t>
                </a:r>
                <a:endParaRPr lang="en-US" altLang="zh-CN" dirty="0"/>
              </a:p>
              <a:p>
                <a:pPr marL="285750" indent="-285750">
                  <a:buFont typeface="Wingdings" panose="05000000000000000000" pitchFamily="2" charset="2"/>
                  <a:buChar char="Ø"/>
                </a:pPr>
                <a:r>
                  <a:rPr lang="zh-CN" altLang="zh-CN" dirty="0"/>
                  <a:t>Φ</a:t>
                </a:r>
                <a:r>
                  <a:rPr lang="zh-CN" altLang="en-US" dirty="0"/>
                  <a:t>的寿命短，对慢速的</a:t>
                </a:r>
                <a:r>
                  <a:rPr lang="zh-CN" altLang="zh-CN" dirty="0"/>
                  <a:t>Φ</a:t>
                </a:r>
                <a:r>
                  <a:rPr lang="zh-CN" altLang="en-US" dirty="0"/>
                  <a:t>，衰变发生在原子核内；</a:t>
                </a:r>
                <a:endParaRPr lang="en-US" altLang="zh-CN" dirty="0"/>
              </a:p>
              <a:p>
                <a:pPr marL="285750" indent="-285750">
                  <a:buFont typeface="Wingdings" panose="05000000000000000000" pitchFamily="2" charset="2"/>
                  <a:buChar char="Ø"/>
                </a:pPr>
                <a:r>
                  <a:rPr lang="zh-CN" altLang="en-US" dirty="0"/>
                  <a:t>与质量改变相比，</a:t>
                </a:r>
                <a:r>
                  <a:rPr lang="zh-CN" altLang="zh-CN" dirty="0"/>
                  <a:t> Φ</a:t>
                </a:r>
                <a:r>
                  <a:rPr lang="zh-CN" altLang="en-US" dirty="0"/>
                  <a:t>的宽度较小，质量修改容易提取；</a:t>
                </a:r>
                <a:endParaRPr lang="en-US" altLang="zh-CN" dirty="0"/>
              </a:p>
              <a:p>
                <a:pPr marL="285750" indent="-285750">
                  <a:buFont typeface="Wingdings" panose="05000000000000000000" pitchFamily="2" charset="2"/>
                  <a:buChar char="Ø"/>
                </a:pPr>
                <a:r>
                  <a:rPr lang="zh-CN" altLang="en-US" dirty="0"/>
                  <a:t>在</a:t>
                </a:r>
                <a:r>
                  <a:rPr lang="zh-CN" altLang="zh-CN" dirty="0"/>
                  <a:t>Φ</a:t>
                </a:r>
                <a:r>
                  <a:rPr lang="zh-CN" altLang="en-US" dirty="0"/>
                  <a:t>介子附近不存在其他共振态。</a:t>
                </a:r>
              </a:p>
            </p:txBody>
          </p:sp>
        </mc:Choice>
        <mc:Fallback>
          <p:sp>
            <p:nvSpPr>
              <p:cNvPr id="5" name="文本框 4">
                <a:extLst>
                  <a:ext uri="{FF2B5EF4-FFF2-40B4-BE49-F238E27FC236}">
                    <a16:creationId xmlns:a16="http://schemas.microsoft.com/office/drawing/2014/main" id="{4DAC4A52-8E3A-4556-9871-2FE9C7774C5E}"/>
                  </a:ext>
                </a:extLst>
              </p:cNvPr>
              <p:cNvSpPr txBox="1">
                <a:spLocks noRot="1" noChangeAspect="1" noMove="1" noResize="1" noEditPoints="1" noAdjustHandles="1" noChangeArrowheads="1" noChangeShapeType="1" noTextEdit="1"/>
              </p:cNvSpPr>
              <p:nvPr/>
            </p:nvSpPr>
            <p:spPr>
              <a:xfrm>
                <a:off x="4572000" y="2698613"/>
                <a:ext cx="4490871" cy="1754326"/>
              </a:xfrm>
              <a:prstGeom prst="rect">
                <a:avLst/>
              </a:prstGeom>
              <a:blipFill>
                <a:blip r:embed="rId4"/>
                <a:stretch>
                  <a:fillRect l="-814" t="-3136" r="-1085" b="-5226"/>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CCC14CE5-2CF5-4F99-A777-AB7D7E33B418}"/>
              </a:ext>
            </a:extLst>
          </p:cNvPr>
          <p:cNvSpPr txBox="1"/>
          <p:nvPr/>
        </p:nvSpPr>
        <p:spPr>
          <a:xfrm>
            <a:off x="4516715" y="1808349"/>
            <a:ext cx="4329267" cy="523220"/>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solidFill>
                  <a:srgbClr val="00B0F0"/>
                </a:solidFill>
              </a:rPr>
              <a:t>J-PARC E16 Collaboration, Y. Morino, et al.  (2015) </a:t>
            </a:r>
            <a:r>
              <a:rPr lang="en-US" altLang="zh-CN" sz="1400" i="1" dirty="0">
                <a:solidFill>
                  <a:srgbClr val="00B0F0"/>
                </a:solidFill>
              </a:rPr>
              <a:t>JPS </a:t>
            </a:r>
            <a:r>
              <a:rPr lang="en-US" altLang="zh-CN" sz="1400" i="1" dirty="0" err="1">
                <a:solidFill>
                  <a:srgbClr val="00B0F0"/>
                </a:solidFill>
              </a:rPr>
              <a:t>Conf.Proc</a:t>
            </a:r>
            <a:r>
              <a:rPr lang="en-US" altLang="zh-CN" sz="1400" i="1" dirty="0">
                <a:solidFill>
                  <a:srgbClr val="00B0F0"/>
                </a:solidFill>
              </a:rPr>
              <a:t>.</a:t>
            </a:r>
            <a:r>
              <a:rPr lang="en-US" altLang="zh-CN" sz="1400" dirty="0">
                <a:solidFill>
                  <a:srgbClr val="00B0F0"/>
                </a:solidFill>
              </a:rPr>
              <a:t> 8 (2015) 022009. </a:t>
            </a:r>
            <a:endParaRPr lang="zh-CN" altLang="en-US" sz="1400" dirty="0">
              <a:solidFill>
                <a:srgbClr val="00B0F0"/>
              </a:solidFill>
            </a:endParaRPr>
          </a:p>
        </p:txBody>
      </p:sp>
    </p:spTree>
    <p:extLst>
      <p:ext uri="{BB962C8B-B14F-4D97-AF65-F5344CB8AC3E}">
        <p14:creationId xmlns:p14="http://schemas.microsoft.com/office/powerpoint/2010/main" val="156840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2" name="图片 1">
            <a:extLst>
              <a:ext uri="{FF2B5EF4-FFF2-40B4-BE49-F238E27FC236}">
                <a16:creationId xmlns:a16="http://schemas.microsoft.com/office/drawing/2014/main" id="{414B40E1-8988-43C6-8CDB-D91A87F89041}"/>
              </a:ext>
            </a:extLst>
          </p:cNvPr>
          <p:cNvPicPr>
            <a:picLocks noChangeAspect="1"/>
          </p:cNvPicPr>
          <p:nvPr/>
        </p:nvPicPr>
        <p:blipFill>
          <a:blip r:embed="rId3"/>
          <a:stretch>
            <a:fillRect/>
          </a:stretch>
        </p:blipFill>
        <p:spPr>
          <a:xfrm>
            <a:off x="3026781" y="1371600"/>
            <a:ext cx="5526348" cy="3095740"/>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B95CBF5B-2F80-4CE9-B921-C987BB029003}"/>
                  </a:ext>
                </a:extLst>
              </p:cNvPr>
              <p:cNvSpPr txBox="1"/>
              <p:nvPr/>
            </p:nvSpPr>
            <p:spPr>
              <a:xfrm>
                <a:off x="346304" y="1423686"/>
                <a:ext cx="2680477" cy="1983363"/>
              </a:xfrm>
              <a:prstGeom prst="rect">
                <a:avLst/>
              </a:prstGeom>
              <a:noFill/>
            </p:spPr>
            <p:txBody>
              <a:bodyPr wrap="none" rtlCol="0">
                <a:spAutoFit/>
              </a:bodyPr>
              <a:lstStyle/>
              <a:p>
                <a:r>
                  <a:rPr lang="en-US" altLang="zh-CN" sz="2400" dirty="0"/>
                  <a:t>Fit using:</a:t>
                </a:r>
              </a:p>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𝜌</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i="1">
                              <a:latin typeface="Cambria Math" panose="02040503050406030204" pitchFamily="18" charset="0"/>
                            </a:rPr>
                            <m:t>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f>
                            <m:fPr>
                              <m:ctrlPr>
                                <a:rPr lang="en-US" altLang="zh-CN" i="1">
                                  <a:latin typeface="Cambria Math" panose="02040503050406030204" pitchFamily="18" charset="0"/>
                                </a:rPr>
                              </m:ctrlPr>
                            </m:fPr>
                            <m:num>
                              <m:r>
                                <a:rPr lang="zh-CN" altLang="en-US" i="1">
                                  <a:latin typeface="Cambria Math" panose="02040503050406030204" pitchFamily="18" charset="0"/>
                                </a:rPr>
                                <m:t>𝜌</m:t>
                              </m:r>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den>
                          </m:f>
                        </m:e>
                      </m:d>
                    </m:oMath>
                  </m:oMathPara>
                </a14:m>
                <a:endParaRPr lang="en-US" altLang="zh-CN" dirty="0"/>
              </a:p>
              <a:p>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rPr>
                        <m:t>Γ</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𝜌</m:t>
                          </m:r>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m:rPr>
                              <m:sty m:val="p"/>
                            </m:rPr>
                            <a:rPr lang="el-GR" altLang="zh-CN" i="1" smtClean="0">
                              <a:latin typeface="Cambria Math" panose="02040503050406030204" pitchFamily="18" charset="0"/>
                            </a:rPr>
                            <m:t>Γ</m:t>
                          </m:r>
                        </m:e>
                        <m:sub>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2</m:t>
                              </m:r>
                            </m:sub>
                          </m:sSub>
                          <m:f>
                            <m:fPr>
                              <m:ctrlPr>
                                <a:rPr lang="en-US" altLang="zh-CN" i="1">
                                  <a:latin typeface="Cambria Math" panose="02040503050406030204" pitchFamily="18" charset="0"/>
                                </a:rPr>
                              </m:ctrlPr>
                            </m:fPr>
                            <m:num>
                              <m:r>
                                <a:rPr lang="zh-CN" altLang="en-US" i="1">
                                  <a:latin typeface="Cambria Math" panose="02040503050406030204" pitchFamily="18" charset="0"/>
                                </a:rPr>
                                <m:t>𝜌</m:t>
                              </m:r>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den>
                          </m:f>
                        </m:e>
                      </m:d>
                    </m:oMath>
                  </m:oMathPara>
                </a14:m>
                <a:endParaRPr lang="en-US" altLang="zh-CN" dirty="0"/>
              </a:p>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r>
                        <a:rPr lang="en-US" altLang="zh-CN" b="0" i="1" smtClean="0">
                          <a:latin typeface="Cambria Math" panose="02040503050406030204" pitchFamily="18" charset="0"/>
                        </a:rPr>
                        <m:t>=0.031,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=6.1</m:t>
                      </m:r>
                    </m:oMath>
                  </m:oMathPara>
                </a14:m>
                <a:endParaRPr lang="zh-CN" altLang="en-US" dirty="0"/>
              </a:p>
            </p:txBody>
          </p:sp>
        </mc:Choice>
        <mc:Fallback>
          <p:sp>
            <p:nvSpPr>
              <p:cNvPr id="3" name="文本框 2">
                <a:extLst>
                  <a:ext uri="{FF2B5EF4-FFF2-40B4-BE49-F238E27FC236}">
                    <a16:creationId xmlns:a16="http://schemas.microsoft.com/office/drawing/2014/main" id="{B95CBF5B-2F80-4CE9-B921-C987BB029003}"/>
                  </a:ext>
                </a:extLst>
              </p:cNvPr>
              <p:cNvSpPr txBox="1">
                <a:spLocks noRot="1" noChangeAspect="1" noMove="1" noResize="1" noEditPoints="1" noAdjustHandles="1" noChangeArrowheads="1" noChangeShapeType="1" noTextEdit="1"/>
              </p:cNvSpPr>
              <p:nvPr/>
            </p:nvSpPr>
            <p:spPr>
              <a:xfrm>
                <a:off x="346304" y="1423686"/>
                <a:ext cx="2680477" cy="1983363"/>
              </a:xfrm>
              <a:prstGeom prst="rect">
                <a:avLst/>
              </a:prstGeom>
              <a:blipFill>
                <a:blip r:embed="rId4"/>
                <a:stretch>
                  <a:fillRect l="-3636" t="-2462"/>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6A6E7A0E-1E5D-48BA-825B-FE939D6C589A}"/>
              </a:ext>
            </a:extLst>
          </p:cNvPr>
          <p:cNvSpPr txBox="1"/>
          <p:nvPr/>
        </p:nvSpPr>
        <p:spPr>
          <a:xfrm>
            <a:off x="214132" y="3814998"/>
            <a:ext cx="3113589" cy="738664"/>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solidFill>
                  <a:srgbClr val="00B0F0"/>
                </a:solidFill>
              </a:rPr>
              <a:t>Y. Komatsu, K. Aoki, S. Ashikaga, T. </a:t>
            </a:r>
            <a:r>
              <a:rPr lang="en-US" altLang="zh-CN" sz="1400" dirty="0" err="1">
                <a:solidFill>
                  <a:srgbClr val="00B0F0"/>
                </a:solidFill>
              </a:rPr>
              <a:t>Chujo</a:t>
            </a:r>
            <a:r>
              <a:rPr lang="en-US" altLang="zh-CN" sz="1400" dirty="0">
                <a:solidFill>
                  <a:srgbClr val="00B0F0"/>
                </a:solidFill>
              </a:rPr>
              <a:t>, et al. (2017), JPS </a:t>
            </a:r>
            <a:r>
              <a:rPr lang="en-US" altLang="zh-CN" sz="1400" dirty="0" err="1">
                <a:solidFill>
                  <a:srgbClr val="00B0F0"/>
                </a:solidFill>
              </a:rPr>
              <a:t>Conf.Proc</a:t>
            </a:r>
            <a:r>
              <a:rPr lang="en-US" altLang="zh-CN" sz="1400" dirty="0">
                <a:solidFill>
                  <a:srgbClr val="00B0F0"/>
                </a:solidFill>
              </a:rPr>
              <a:t>. 13 (2017) 020005 </a:t>
            </a:r>
            <a:endParaRPr lang="zh-CN" altLang="en-US" sz="1400" dirty="0">
              <a:solidFill>
                <a:srgbClr val="00B0F0"/>
              </a:solidFill>
            </a:endParaRPr>
          </a:p>
        </p:txBody>
      </p:sp>
    </p:spTree>
    <p:extLst>
      <p:ext uri="{BB962C8B-B14F-4D97-AF65-F5344CB8AC3E}">
        <p14:creationId xmlns:p14="http://schemas.microsoft.com/office/powerpoint/2010/main" val="275488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2" name="图片 1">
            <a:extLst>
              <a:ext uri="{FF2B5EF4-FFF2-40B4-BE49-F238E27FC236}">
                <a16:creationId xmlns:a16="http://schemas.microsoft.com/office/drawing/2014/main" id="{77C8D358-3CA7-4FDB-A7F4-8E5A097B6DD2}"/>
              </a:ext>
            </a:extLst>
          </p:cNvPr>
          <p:cNvPicPr>
            <a:picLocks noChangeAspect="1"/>
          </p:cNvPicPr>
          <p:nvPr/>
        </p:nvPicPr>
        <p:blipFill>
          <a:blip r:embed="rId3"/>
          <a:stretch>
            <a:fillRect/>
          </a:stretch>
        </p:blipFill>
        <p:spPr>
          <a:xfrm>
            <a:off x="318304" y="1019241"/>
            <a:ext cx="8073342" cy="3720488"/>
          </a:xfrm>
          <a:prstGeom prst="rect">
            <a:avLst/>
          </a:prstGeom>
        </p:spPr>
      </p:pic>
      <p:sp>
        <p:nvSpPr>
          <p:cNvPr id="5" name="文本框 4">
            <a:extLst>
              <a:ext uri="{FF2B5EF4-FFF2-40B4-BE49-F238E27FC236}">
                <a16:creationId xmlns:a16="http://schemas.microsoft.com/office/drawing/2014/main" id="{22B6DACE-1C37-49A9-B32D-C4CA64DFB67A}"/>
              </a:ext>
            </a:extLst>
          </p:cNvPr>
          <p:cNvSpPr txBox="1"/>
          <p:nvPr/>
        </p:nvSpPr>
        <p:spPr>
          <a:xfrm>
            <a:off x="2002419" y="4595574"/>
            <a:ext cx="6879384" cy="369332"/>
          </a:xfrm>
          <a:prstGeom prst="rect">
            <a:avLst/>
          </a:prstGeom>
          <a:noFill/>
        </p:spPr>
        <p:txBody>
          <a:bodyPr wrap="none" rtlCol="0">
            <a:spAutoFit/>
          </a:bodyPr>
          <a:lstStyle/>
          <a:p>
            <a:r>
              <a:rPr lang="en-US" altLang="zh-CN" dirty="0">
                <a:solidFill>
                  <a:srgbClr val="FF0000"/>
                </a:solidFill>
              </a:rPr>
              <a:t>Note, pion mass is nearly density independent due to its NGB character.</a:t>
            </a:r>
            <a:endParaRPr lang="zh-CN" altLang="en-US" dirty="0">
              <a:solidFill>
                <a:srgbClr val="FF0000"/>
              </a:solidFill>
            </a:endParaRPr>
          </a:p>
        </p:txBody>
      </p:sp>
    </p:spTree>
    <p:extLst>
      <p:ext uri="{BB962C8B-B14F-4D97-AF65-F5344CB8AC3E}">
        <p14:creationId xmlns:p14="http://schemas.microsoft.com/office/powerpoint/2010/main" val="79268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6" name="图片 5">
            <a:extLst>
              <a:ext uri="{FF2B5EF4-FFF2-40B4-BE49-F238E27FC236}">
                <a16:creationId xmlns:a16="http://schemas.microsoft.com/office/drawing/2014/main" id="{1D957FB1-0BB8-4A9A-B636-8D43B31C4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84" y="1143704"/>
            <a:ext cx="7167231" cy="2682472"/>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8B07EDA4-4459-4C28-982F-8388E6407B37}"/>
                  </a:ext>
                </a:extLst>
              </p:cNvPr>
              <p:cNvSpPr txBox="1"/>
              <p:nvPr/>
            </p:nvSpPr>
            <p:spPr>
              <a:xfrm>
                <a:off x="250088" y="3703899"/>
                <a:ext cx="8426368" cy="1223989"/>
              </a:xfrm>
              <a:prstGeom prst="rect">
                <a:avLst/>
              </a:prstGeom>
              <a:noFill/>
            </p:spPr>
            <p:txBody>
              <a:bodyPr wrap="square" rtlCol="0">
                <a:spAutoFit/>
              </a:bodyPr>
              <a:lstStyle/>
              <a:p>
                <a:pPr algn="just"/>
                <a:r>
                  <a:rPr lang="en-US" altLang="zh-CN" dirty="0"/>
                  <a:t>In contrast to theoretical predictions on the possible existence of deeply bound </a:t>
                </a:r>
                <a14:m>
                  <m:oMath xmlns:m="http://schemas.openxmlformats.org/officeDocument/2006/math">
                    <m:sSup>
                      <m:sSupPr>
                        <m:ctrlPr>
                          <a:rPr lang="en-US" altLang="zh-CN" i="1" smtClean="0">
                            <a:latin typeface="Cambria Math" panose="02040503050406030204" pitchFamily="18" charset="0"/>
                          </a:rPr>
                        </m:ctrlPr>
                      </m:sSupPr>
                      <m:e>
                        <m:r>
                          <m:rPr>
                            <m:sty m:val="p"/>
                          </m:rPr>
                          <a:rPr lang="el-GR" altLang="zh-CN" i="1" smtClean="0">
                            <a:latin typeface="Cambria Math" panose="02040503050406030204" pitchFamily="18" charset="0"/>
                          </a:rPr>
                          <m:t>η</m:t>
                        </m:r>
                      </m:e>
                      <m:sup>
                        <m:r>
                          <a:rPr lang="en-US" altLang="zh-CN" b="0" i="1" smtClean="0">
                            <a:latin typeface="Cambria Math" panose="02040503050406030204" pitchFamily="18" charset="0"/>
                          </a:rPr>
                          <m:t>′</m:t>
                        </m:r>
                      </m:sup>
                    </m:sSup>
                  </m:oMath>
                </a14:m>
                <a:r>
                  <a:rPr lang="en-US" altLang="zh-CN" dirty="0"/>
                  <a:t>-mesic states in carbon nuclei, </a:t>
                </a:r>
                <a:r>
                  <a:rPr lang="en-US" altLang="zh-CN" dirty="0">
                    <a:solidFill>
                      <a:srgbClr val="FF0000"/>
                    </a:solidFill>
                  </a:rPr>
                  <a:t>no distinct structures are observed associated with the formation of bound states</a:t>
                </a:r>
                <a:r>
                  <a:rPr lang="en-US" altLang="zh-CN" dirty="0"/>
                  <a:t>. The spectra are analyzed to set stringent constraints on the formation cross section and on the hitherto barely known </a:t>
                </a:r>
                <a14:m>
                  <m:oMath xmlns:m="http://schemas.openxmlformats.org/officeDocument/2006/math">
                    <m:sSup>
                      <m:sSupPr>
                        <m:ctrlPr>
                          <a:rPr lang="en-US" altLang="zh-CN" i="1">
                            <a:latin typeface="Cambria Math" panose="02040503050406030204" pitchFamily="18" charset="0"/>
                          </a:rPr>
                        </m:ctrlPr>
                      </m:sSupPr>
                      <m:e>
                        <m:r>
                          <m:rPr>
                            <m:sty m:val="p"/>
                          </m:rPr>
                          <a:rPr lang="el-GR" altLang="zh-CN" i="1">
                            <a:latin typeface="Cambria Math" panose="02040503050406030204" pitchFamily="18" charset="0"/>
                          </a:rPr>
                          <m:t>η</m:t>
                        </m:r>
                      </m:e>
                      <m:sup>
                        <m:r>
                          <a:rPr lang="en-US" altLang="zh-CN" i="1">
                            <a:latin typeface="Cambria Math" panose="02040503050406030204" pitchFamily="18" charset="0"/>
                          </a:rPr>
                          <m:t>′</m:t>
                        </m:r>
                      </m:sup>
                    </m:sSup>
                  </m:oMath>
                </a14:m>
                <a:r>
                  <a:rPr lang="en-US" altLang="zh-CN" dirty="0"/>
                  <a:t>-nucleus interaction.</a:t>
                </a:r>
                <a:endParaRPr lang="zh-CN" altLang="en-US" dirty="0"/>
              </a:p>
            </p:txBody>
          </p:sp>
        </mc:Choice>
        <mc:Fallback>
          <p:sp>
            <p:nvSpPr>
              <p:cNvPr id="7" name="文本框 6">
                <a:extLst>
                  <a:ext uri="{FF2B5EF4-FFF2-40B4-BE49-F238E27FC236}">
                    <a16:creationId xmlns:a16="http://schemas.microsoft.com/office/drawing/2014/main" id="{8B07EDA4-4459-4C28-982F-8388E6407B37}"/>
                  </a:ext>
                </a:extLst>
              </p:cNvPr>
              <p:cNvSpPr txBox="1">
                <a:spLocks noRot="1" noChangeAspect="1" noMove="1" noResize="1" noEditPoints="1" noAdjustHandles="1" noChangeArrowheads="1" noChangeShapeType="1" noTextEdit="1"/>
              </p:cNvSpPr>
              <p:nvPr/>
            </p:nvSpPr>
            <p:spPr>
              <a:xfrm>
                <a:off x="250088" y="3703899"/>
                <a:ext cx="8426368" cy="1223989"/>
              </a:xfrm>
              <a:prstGeom prst="rect">
                <a:avLst/>
              </a:prstGeom>
              <a:blipFill>
                <a:blip r:embed="rId4"/>
                <a:stretch>
                  <a:fillRect l="-579" t="-3000" r="-651" b="-5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152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 Mesic Nucleus bound state</a:t>
            </a:r>
            <a:endParaRPr lang="zh-CN" altLang="en-US" dirty="0"/>
          </a:p>
        </p:txBody>
      </p:sp>
      <p:pic>
        <p:nvPicPr>
          <p:cNvPr id="2" name="图片 1">
            <a:extLst>
              <a:ext uri="{FF2B5EF4-FFF2-40B4-BE49-F238E27FC236}">
                <a16:creationId xmlns:a16="http://schemas.microsoft.com/office/drawing/2014/main" id="{2695C866-8DD4-46C9-BBE6-901B2A934A78}"/>
              </a:ext>
            </a:extLst>
          </p:cNvPr>
          <p:cNvPicPr>
            <a:picLocks noChangeAspect="1"/>
          </p:cNvPicPr>
          <p:nvPr/>
        </p:nvPicPr>
        <p:blipFill>
          <a:blip r:embed="rId3"/>
          <a:stretch>
            <a:fillRect/>
          </a:stretch>
        </p:blipFill>
        <p:spPr>
          <a:xfrm>
            <a:off x="902824" y="1020252"/>
            <a:ext cx="7535120" cy="3783524"/>
          </a:xfrm>
          <a:prstGeom prst="rect">
            <a:avLst/>
          </a:prstGeom>
        </p:spPr>
      </p:pic>
    </p:spTree>
    <p:extLst>
      <p:ext uri="{BB962C8B-B14F-4D97-AF65-F5344CB8AC3E}">
        <p14:creationId xmlns:p14="http://schemas.microsoft.com/office/powerpoint/2010/main" val="81999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p>
        </p:txBody>
      </p:sp>
      <p:sp>
        <p:nvSpPr>
          <p:cNvPr id="41" name="灯片编号占位符 1">
            <a:extLst>
              <a:ext uri="{FF2B5EF4-FFF2-40B4-BE49-F238E27FC236}">
                <a16:creationId xmlns:a16="http://schemas.microsoft.com/office/drawing/2014/main" id="{15DFB32F-9473-4EA2-A36C-94D9E227AF4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tint val="75000"/>
                </a:prstClr>
              </a:solidFill>
              <a:effectLst/>
              <a:uLnTx/>
              <a:uFillTx/>
              <a:latin typeface="等线"/>
              <a:ea typeface="等线" panose="02010600030101010101" pitchFamily="2" charset="-122"/>
              <a:cs typeface="+mn-cs"/>
            </a:endParaRPr>
          </a:p>
        </p:txBody>
      </p:sp>
      <p:pic>
        <p:nvPicPr>
          <p:cNvPr id="43" name="图片 42">
            <a:extLst>
              <a:ext uri="{FF2B5EF4-FFF2-40B4-BE49-F238E27FC236}">
                <a16:creationId xmlns:a16="http://schemas.microsoft.com/office/drawing/2014/main" id="{1DE1B5DA-0135-4350-85E6-4F6EEFC9B56C}"/>
              </a:ext>
            </a:extLst>
          </p:cNvPr>
          <p:cNvPicPr>
            <a:picLocks noChangeAspect="1"/>
          </p:cNvPicPr>
          <p:nvPr/>
        </p:nvPicPr>
        <p:blipFill>
          <a:blip r:embed="rId3"/>
          <a:stretch>
            <a:fillRect/>
          </a:stretch>
        </p:blipFill>
        <p:spPr>
          <a:xfrm>
            <a:off x="1318438" y="1470998"/>
            <a:ext cx="6251944" cy="2887049"/>
          </a:xfrm>
          <a:prstGeom prst="rect">
            <a:avLst/>
          </a:prstGeom>
        </p:spPr>
      </p:pic>
      <p:sp>
        <p:nvSpPr>
          <p:cNvPr id="44" name="文本框 43">
            <a:extLst>
              <a:ext uri="{FF2B5EF4-FFF2-40B4-BE49-F238E27FC236}">
                <a16:creationId xmlns:a16="http://schemas.microsoft.com/office/drawing/2014/main" id="{0914A51F-2AA5-4D83-8EA9-164375DFC00A}"/>
              </a:ext>
            </a:extLst>
          </p:cNvPr>
          <p:cNvSpPr txBox="1"/>
          <p:nvPr/>
        </p:nvSpPr>
        <p:spPr>
          <a:xfrm>
            <a:off x="4497076" y="1571115"/>
            <a:ext cx="25795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Hana Gil,</a:t>
            </a:r>
            <a:r>
              <a:rPr kumimoji="0" lang="zh-CN" altLang="en-US"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 </a:t>
            </a:r>
            <a:r>
              <a:rPr kumimoji="0" lang="en-US" altLang="zh-CN"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et</a:t>
            </a:r>
            <a:r>
              <a:rPr kumimoji="0" lang="zh-CN" altLang="en-US"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 </a:t>
            </a:r>
            <a:r>
              <a:rPr kumimoji="0" lang="en-US" altLang="zh-CN"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al, 1805.11321</a:t>
            </a:r>
            <a:r>
              <a:rPr kumimoji="0" lang="zh-CN" altLang="en-US" sz="1600" b="0"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 </a:t>
            </a:r>
          </a:p>
        </p:txBody>
      </p:sp>
      <p:sp>
        <p:nvSpPr>
          <p:cNvPr id="2" name="文本框 1">
            <a:extLst>
              <a:ext uri="{FF2B5EF4-FFF2-40B4-BE49-F238E27FC236}">
                <a16:creationId xmlns:a16="http://schemas.microsoft.com/office/drawing/2014/main" id="{E5F8949F-452F-4CB2-8091-3033819A849A}"/>
              </a:ext>
            </a:extLst>
          </p:cNvPr>
          <p:cNvSpPr txBox="1"/>
          <p:nvPr/>
        </p:nvSpPr>
        <p:spPr>
          <a:xfrm>
            <a:off x="552893" y="1027164"/>
            <a:ext cx="8242641" cy="461665"/>
          </a:xfrm>
          <a:prstGeom prst="rect">
            <a:avLst/>
          </a:prstGeom>
          <a:noFill/>
        </p:spPr>
        <p:txBody>
          <a:bodyPr wrap="non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en-US" altLang="zh-CN" sz="2400" b="0" i="0" u="none" strike="noStrike" kern="1200" cap="none" spc="0" normalizeH="0" baseline="0" noProof="0" dirty="0">
                <a:ln>
                  <a:noFill/>
                </a:ln>
                <a:solidFill>
                  <a:srgbClr val="7030A0"/>
                </a:solidFill>
                <a:effectLst/>
                <a:uLnTx/>
                <a:uFillTx/>
                <a:latin typeface="Calibri" panose="020F0502020204030204" pitchFamily="34" charset="0"/>
                <a:ea typeface="宋体" panose="02010600030101010101" pitchFamily="2" charset="-122"/>
                <a:cs typeface="+mn-cs"/>
              </a:rPr>
              <a:t>Property of nuclear matter has be studied for several decades:</a:t>
            </a:r>
            <a:endParaRPr kumimoji="0" lang="zh-CN" altLang="en-US" sz="2400" b="0" i="0" u="none" strike="noStrike" kern="1200" cap="none" spc="0" normalizeH="0" baseline="0" noProof="0" dirty="0">
              <a:ln>
                <a:noFill/>
              </a:ln>
              <a:solidFill>
                <a:srgbClr val="7030A0"/>
              </a:solidFill>
              <a:effectLst/>
              <a:uLnTx/>
              <a:uFillTx/>
              <a:latin typeface="Calibri" panose="020F0502020204030204" pitchFamily="34" charset="0"/>
              <a:ea typeface="宋体" panose="02010600030101010101" pitchFamily="2" charset="-122"/>
              <a:cs typeface="+mn-cs"/>
            </a:endParaRPr>
          </a:p>
        </p:txBody>
      </p:sp>
      <p:sp>
        <p:nvSpPr>
          <p:cNvPr id="11" name="文本框 10">
            <a:extLst>
              <a:ext uri="{FF2B5EF4-FFF2-40B4-BE49-F238E27FC236}">
                <a16:creationId xmlns:a16="http://schemas.microsoft.com/office/drawing/2014/main" id="{AC71D755-6CC7-4C5C-BB4A-92AF3B17BCD4}"/>
              </a:ext>
            </a:extLst>
          </p:cNvPr>
          <p:cNvSpPr txBox="1"/>
          <p:nvPr/>
        </p:nvSpPr>
        <p:spPr>
          <a:xfrm>
            <a:off x="4497076" y="3846666"/>
            <a:ext cx="471601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1400" b="0" i="0" u="none" strike="noStrike" kern="1200" cap="none" spc="0" normalizeH="0" baseline="0" noProof="0" dirty="0">
                <a:ln>
                  <a:noFill/>
                </a:ln>
                <a:solidFill>
                  <a:srgbClr val="3221CF"/>
                </a:solidFill>
                <a:effectLst/>
                <a:uLnTx/>
                <a:uFillTx/>
                <a:latin typeface="微软雅黑" panose="020B0503020204020204" pitchFamily="34" charset="-122"/>
                <a:ea typeface="微软雅黑" panose="020B0503020204020204" pitchFamily="34" charset="-122"/>
                <a:cs typeface="+mn-cs"/>
              </a:rPr>
              <a:t>What is the matter made of?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1400" b="0" i="0" u="none" strike="noStrike" kern="1200" cap="none" spc="0" normalizeH="0" baseline="0" noProof="0" dirty="0">
                <a:ln>
                  <a:noFill/>
                </a:ln>
                <a:solidFill>
                  <a:srgbClr val="3221CF"/>
                </a:solidFill>
                <a:effectLst/>
                <a:uLnTx/>
                <a:uFillTx/>
                <a:latin typeface="微软雅黑" panose="020B0503020204020204" pitchFamily="34" charset="-122"/>
                <a:ea typeface="微软雅黑" panose="020B0503020204020204" pitchFamily="34" charset="-122"/>
                <a:cs typeface="+mn-cs"/>
              </a:rPr>
              <a:t>What are the patterns of the symmetries involved?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1400" b="0" i="0" u="none" strike="noStrike" kern="1200" cap="none" spc="0" normalizeH="0" baseline="0" noProof="0" dirty="0">
                <a:ln>
                  <a:noFill/>
                </a:ln>
                <a:solidFill>
                  <a:srgbClr val="3221CF"/>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rgbClr val="3221CF"/>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12C05D09-8603-4054-B722-5DC47F6ADCA1}"/>
              </a:ext>
            </a:extLst>
          </p:cNvPr>
          <p:cNvSpPr txBox="1"/>
          <p:nvPr/>
        </p:nvSpPr>
        <p:spPr>
          <a:xfrm>
            <a:off x="1128435" y="3666797"/>
            <a:ext cx="2884859" cy="52322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defRPr/>
            </a:pPr>
            <a:r>
              <a:rPr kumimoji="0" lang="en-US" altLang="zh-CN" sz="1400" b="0" i="0" u="none" strike="noStrike" kern="1200" cap="none" spc="0" normalizeH="0" baseline="0" noProof="0" dirty="0">
                <a:ln>
                  <a:noFill/>
                </a:ln>
                <a:solidFill>
                  <a:srgbClr val="CC00FF"/>
                </a:solidFill>
                <a:effectLst/>
                <a:uLnTx/>
                <a:uFillTx/>
                <a:latin typeface="微软雅黑" panose="020B0503020204020204" pitchFamily="34" charset="-122"/>
                <a:ea typeface="微软雅黑" panose="020B0503020204020204" pitchFamily="34" charset="-122"/>
                <a:cs typeface="+mn-cs"/>
              </a:rPr>
              <a:t>Other geometry structure than homogeneous matter?</a:t>
            </a:r>
          </a:p>
        </p:txBody>
      </p:sp>
      <p:grpSp>
        <p:nvGrpSpPr>
          <p:cNvPr id="13" name="组合 12">
            <a:extLst>
              <a:ext uri="{FF2B5EF4-FFF2-40B4-BE49-F238E27FC236}">
                <a16:creationId xmlns:a16="http://schemas.microsoft.com/office/drawing/2014/main" id="{7A6CB42E-BE75-4C1B-A086-0FFA639F5B32}"/>
              </a:ext>
            </a:extLst>
          </p:cNvPr>
          <p:cNvGrpSpPr/>
          <p:nvPr/>
        </p:nvGrpSpPr>
        <p:grpSpPr>
          <a:xfrm>
            <a:off x="1153615" y="4215998"/>
            <a:ext cx="1605516" cy="664583"/>
            <a:chOff x="-14174" y="927"/>
            <a:chExt cx="10333" cy="4846"/>
          </a:xfrm>
        </p:grpSpPr>
        <p:pic>
          <p:nvPicPr>
            <p:cNvPr id="15" name="图片 14">
              <a:extLst>
                <a:ext uri="{FF2B5EF4-FFF2-40B4-BE49-F238E27FC236}">
                  <a16:creationId xmlns:a16="http://schemas.microsoft.com/office/drawing/2014/main" id="{3A7B075E-C735-415C-8239-F96D02AC93A8}"/>
                </a:ext>
              </a:extLst>
            </p:cNvPr>
            <p:cNvPicPr>
              <a:picLocks noChangeAspect="1"/>
            </p:cNvPicPr>
            <p:nvPr/>
          </p:nvPicPr>
          <p:blipFill>
            <a:blip r:embed="rId4"/>
            <a:stretch>
              <a:fillRect/>
            </a:stretch>
          </p:blipFill>
          <p:spPr>
            <a:xfrm>
              <a:off x="-8713" y="993"/>
              <a:ext cx="4872" cy="4780"/>
            </a:xfrm>
            <a:prstGeom prst="rect">
              <a:avLst/>
            </a:prstGeom>
          </p:spPr>
        </p:pic>
        <p:pic>
          <p:nvPicPr>
            <p:cNvPr id="16" name="图片 15">
              <a:extLst>
                <a:ext uri="{FF2B5EF4-FFF2-40B4-BE49-F238E27FC236}">
                  <a16:creationId xmlns:a16="http://schemas.microsoft.com/office/drawing/2014/main" id="{8F446830-51E2-48F1-91F6-2EFB673FAE99}"/>
                </a:ext>
              </a:extLst>
            </p:cNvPr>
            <p:cNvPicPr>
              <a:picLocks noChangeAspect="1"/>
            </p:cNvPicPr>
            <p:nvPr/>
          </p:nvPicPr>
          <p:blipFill>
            <a:blip r:embed="rId5"/>
            <a:stretch>
              <a:fillRect/>
            </a:stretch>
          </p:blipFill>
          <p:spPr>
            <a:xfrm>
              <a:off x="-14174" y="927"/>
              <a:ext cx="4884" cy="4606"/>
            </a:xfrm>
            <a:prstGeom prst="rect">
              <a:avLst/>
            </a:prstGeom>
          </p:spPr>
        </p:pic>
      </p:grpSp>
      <p:grpSp>
        <p:nvGrpSpPr>
          <p:cNvPr id="19" name="组合 18">
            <a:extLst>
              <a:ext uri="{FF2B5EF4-FFF2-40B4-BE49-F238E27FC236}">
                <a16:creationId xmlns:a16="http://schemas.microsoft.com/office/drawing/2014/main" id="{95F79758-29C5-4A22-9F05-60DFF250BE8E}"/>
              </a:ext>
            </a:extLst>
          </p:cNvPr>
          <p:cNvGrpSpPr/>
          <p:nvPr/>
        </p:nvGrpSpPr>
        <p:grpSpPr>
          <a:xfrm>
            <a:off x="2773716" y="4259177"/>
            <a:ext cx="1391601" cy="615553"/>
            <a:chOff x="8631" y="4883"/>
            <a:chExt cx="9260" cy="4799"/>
          </a:xfrm>
        </p:grpSpPr>
        <p:pic>
          <p:nvPicPr>
            <p:cNvPr id="21" name="图片 20">
              <a:extLst>
                <a:ext uri="{FF2B5EF4-FFF2-40B4-BE49-F238E27FC236}">
                  <a16:creationId xmlns:a16="http://schemas.microsoft.com/office/drawing/2014/main" id="{DF60C4A6-6B70-4D03-B87C-CCE4C4A2D6E9}"/>
                </a:ext>
              </a:extLst>
            </p:cNvPr>
            <p:cNvPicPr>
              <a:picLocks noChangeAspect="1"/>
            </p:cNvPicPr>
            <p:nvPr/>
          </p:nvPicPr>
          <p:blipFill>
            <a:blip r:embed="rId6"/>
            <a:stretch>
              <a:fillRect/>
            </a:stretch>
          </p:blipFill>
          <p:spPr>
            <a:xfrm>
              <a:off x="8631" y="4883"/>
              <a:ext cx="4822" cy="4799"/>
            </a:xfrm>
            <a:prstGeom prst="rect">
              <a:avLst/>
            </a:prstGeom>
          </p:spPr>
        </p:pic>
        <p:pic>
          <p:nvPicPr>
            <p:cNvPr id="22" name="图片 21">
              <a:extLst>
                <a:ext uri="{FF2B5EF4-FFF2-40B4-BE49-F238E27FC236}">
                  <a16:creationId xmlns:a16="http://schemas.microsoft.com/office/drawing/2014/main" id="{12CAF7E0-4D75-4290-87AA-26A0B9453F39}"/>
                </a:ext>
              </a:extLst>
            </p:cNvPr>
            <p:cNvPicPr>
              <a:picLocks noChangeAspect="1"/>
            </p:cNvPicPr>
            <p:nvPr/>
          </p:nvPicPr>
          <p:blipFill>
            <a:blip r:embed="rId7"/>
            <a:stretch>
              <a:fillRect/>
            </a:stretch>
          </p:blipFill>
          <p:spPr>
            <a:xfrm>
              <a:off x="13453" y="4883"/>
              <a:ext cx="4438" cy="4720"/>
            </a:xfrm>
            <a:prstGeom prst="rect">
              <a:avLst/>
            </a:prstGeom>
          </p:spPr>
        </p:pic>
      </p:grpSp>
      <p:sp>
        <p:nvSpPr>
          <p:cNvPr id="30" name="文本框 29">
            <a:extLst>
              <a:ext uri="{FF2B5EF4-FFF2-40B4-BE49-F238E27FC236}">
                <a16:creationId xmlns:a16="http://schemas.microsoft.com/office/drawing/2014/main" id="{BDAAA5D8-B6FE-491C-977F-7AE4E9B2558B}"/>
              </a:ext>
            </a:extLst>
          </p:cNvPr>
          <p:cNvSpPr txBox="1"/>
          <p:nvPr/>
        </p:nvSpPr>
        <p:spPr>
          <a:xfrm>
            <a:off x="1437027" y="2386364"/>
            <a:ext cx="2129485" cy="646331"/>
          </a:xfrm>
          <a:prstGeom prst="rect">
            <a:avLst/>
          </a:prstGeom>
          <a:solidFill>
            <a:srgbClr val="FFFF00"/>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1200" b="1"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Terrestrial experiments on nucleon physics;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200" b="1"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中子星外壳，白矮星内核</a:t>
            </a:r>
          </a:p>
        </p:txBody>
      </p:sp>
      <p:sp>
        <p:nvSpPr>
          <p:cNvPr id="31" name="文本框 30">
            <a:extLst>
              <a:ext uri="{FF2B5EF4-FFF2-40B4-BE49-F238E27FC236}">
                <a16:creationId xmlns:a16="http://schemas.microsoft.com/office/drawing/2014/main" id="{CCD2676F-104E-4BF3-9CDC-D64C95150276}"/>
              </a:ext>
            </a:extLst>
          </p:cNvPr>
          <p:cNvSpPr txBox="1"/>
          <p:nvPr/>
        </p:nvSpPr>
        <p:spPr>
          <a:xfrm>
            <a:off x="4497076" y="2350430"/>
            <a:ext cx="3532290" cy="646331"/>
          </a:xfrm>
          <a:prstGeom prst="rect">
            <a:avLst/>
          </a:prstGeom>
          <a:solidFill>
            <a:sysClr val="window" lastClr="FFFFFF">
              <a:lumMod val="85000"/>
            </a:sys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1200" b="1" i="0" u="none" strike="noStrike" kern="0" cap="none" spc="0" normalizeH="0" baseline="0" noProof="0" dirty="0">
                <a:ln>
                  <a:noFill/>
                </a:ln>
                <a:solidFill>
                  <a:srgbClr val="0000FF"/>
                </a:solidFill>
                <a:effectLst/>
                <a:uLnTx/>
                <a:uFillTx/>
                <a:latin typeface="等线"/>
                <a:ea typeface="等线" panose="02010600030101010101" pitchFamily="2" charset="-122"/>
                <a:cs typeface="+mn-cs"/>
              </a:rPr>
              <a:t>Cannot be accessed by terrestrial experiments, lattice QCD, fundamental QCD!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altLang="zh-CN" sz="1200" b="1" i="0" u="none" strike="noStrike" kern="0" cap="none" spc="0" normalizeH="0" baseline="0" noProof="0" dirty="0">
                <a:ln>
                  <a:noFill/>
                </a:ln>
                <a:solidFill>
                  <a:srgbClr val="0000FF"/>
                </a:solidFill>
                <a:effectLst/>
                <a:uLnTx/>
                <a:uFillTx/>
                <a:latin typeface="等线"/>
                <a:ea typeface="等线" panose="02010600030101010101" pitchFamily="2" charset="-122"/>
                <a:cs typeface="+mn-cs"/>
              </a:rPr>
              <a:t>Indirect information from astrophysics.</a:t>
            </a:r>
            <a:endParaRPr kumimoji="0" lang="zh-CN" altLang="en-US" sz="1200" b="1" i="0" u="none" strike="noStrike" kern="0" cap="none" spc="0" normalizeH="0" baseline="0" noProof="0" dirty="0">
              <a:ln>
                <a:noFill/>
              </a:ln>
              <a:solidFill>
                <a:srgbClr val="0000FF"/>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68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endParaRPr lang="zh-CN" altLang="en-US"/>
          </a:p>
        </p:txBody>
      </p:sp>
      <p:sp>
        <p:nvSpPr>
          <p:cNvPr id="3" name="文本框 2">
            <a:extLst>
              <a:ext uri="{FF2B5EF4-FFF2-40B4-BE49-F238E27FC236}">
                <a16:creationId xmlns:a16="http://schemas.microsoft.com/office/drawing/2014/main" id="{D5DD93C2-7D76-4681-9965-10AA439F45D6}"/>
              </a:ext>
            </a:extLst>
          </p:cNvPr>
          <p:cNvSpPr txBox="1"/>
          <p:nvPr/>
        </p:nvSpPr>
        <p:spPr>
          <a:xfrm>
            <a:off x="1161808" y="1251127"/>
            <a:ext cx="7310859" cy="2851743"/>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目录</a:t>
            </a:r>
            <a:endParaRPr lang="en-US" altLang="zh-CN" sz="2400" dirty="0">
              <a:latin typeface="Century" panose="02040604050505020304" pitchFamily="18" charset="0"/>
            </a:endParaRPr>
          </a:p>
          <a:p>
            <a:pPr marL="514350" indent="-514350">
              <a:lnSpc>
                <a:spcPct val="150000"/>
              </a:lnSpc>
              <a:buFont typeface="+mj-lt"/>
              <a:buAutoNum type="romanUcPeriod"/>
            </a:pPr>
            <a:r>
              <a:rPr lang="en-US" altLang="zh-CN" sz="2400" dirty="0">
                <a:latin typeface="Century" panose="02040604050505020304" pitchFamily="18" charset="0"/>
              </a:rPr>
              <a:t>Introduction</a:t>
            </a:r>
          </a:p>
          <a:p>
            <a:pPr marL="514350" indent="-514350">
              <a:lnSpc>
                <a:spcPct val="150000"/>
              </a:lnSpc>
              <a:buFont typeface="+mj-lt"/>
              <a:buAutoNum type="romanUcPeriod"/>
            </a:pPr>
            <a:r>
              <a:rPr lang="en-US" altLang="zh-CN" sz="2400" dirty="0">
                <a:latin typeface="Century" panose="02040604050505020304" pitchFamily="18" charset="0"/>
              </a:rPr>
              <a:t>Mesic nuclei bound states</a:t>
            </a:r>
          </a:p>
          <a:p>
            <a:pPr marL="514350" indent="-514350">
              <a:lnSpc>
                <a:spcPct val="150000"/>
              </a:lnSpc>
              <a:buFont typeface="+mj-lt"/>
              <a:buAutoNum type="romanUcPeriod"/>
            </a:pPr>
            <a:r>
              <a:rPr lang="en-US" altLang="zh-CN" sz="2400" dirty="0">
                <a:latin typeface="Century" panose="02040604050505020304" pitchFamily="18" charset="0"/>
              </a:rPr>
              <a:t>Nuclear matter properties</a:t>
            </a:r>
          </a:p>
          <a:p>
            <a:pPr marL="514350" indent="-514350">
              <a:lnSpc>
                <a:spcPct val="150000"/>
              </a:lnSpc>
              <a:buFont typeface="+mj-lt"/>
              <a:buAutoNum type="romanUcPeriod"/>
            </a:pPr>
            <a:r>
              <a:rPr lang="en-US" altLang="zh-CN" sz="2400" dirty="0">
                <a:latin typeface="Century" panose="02040604050505020304" pitchFamily="18" charset="0"/>
              </a:rPr>
              <a:t>Discussion </a:t>
            </a:r>
          </a:p>
        </p:txBody>
      </p:sp>
    </p:spTree>
    <p:extLst>
      <p:ext uri="{BB962C8B-B14F-4D97-AF65-F5344CB8AC3E}">
        <p14:creationId xmlns:p14="http://schemas.microsoft.com/office/powerpoint/2010/main" val="2116195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endParaRPr lang="zh-CN" altLang="en-US"/>
          </a:p>
        </p:txBody>
      </p:sp>
      <p:pic>
        <p:nvPicPr>
          <p:cNvPr id="3" name="图片 2">
            <a:extLst>
              <a:ext uri="{FF2B5EF4-FFF2-40B4-BE49-F238E27FC236}">
                <a16:creationId xmlns:a16="http://schemas.microsoft.com/office/drawing/2014/main" id="{6F2F5A2B-F846-4698-995F-128FC004B6A1}"/>
              </a:ext>
            </a:extLst>
          </p:cNvPr>
          <p:cNvPicPr>
            <a:picLocks noChangeAspect="1"/>
          </p:cNvPicPr>
          <p:nvPr/>
        </p:nvPicPr>
        <p:blipFill>
          <a:blip r:embed="rId3"/>
          <a:stretch>
            <a:fillRect/>
          </a:stretch>
        </p:blipFill>
        <p:spPr>
          <a:xfrm>
            <a:off x="119616" y="257004"/>
            <a:ext cx="8923155" cy="2512742"/>
          </a:xfrm>
          <a:prstGeom prst="rect">
            <a:avLst/>
          </a:prstGeom>
        </p:spPr>
      </p:pic>
      <p:pic>
        <p:nvPicPr>
          <p:cNvPr id="5" name="图片 4">
            <a:extLst>
              <a:ext uri="{FF2B5EF4-FFF2-40B4-BE49-F238E27FC236}">
                <a16:creationId xmlns:a16="http://schemas.microsoft.com/office/drawing/2014/main" id="{2CF1FFDE-845E-48E9-BE92-DD6EE510D5A1}"/>
              </a:ext>
            </a:extLst>
          </p:cNvPr>
          <p:cNvPicPr>
            <a:picLocks noChangeAspect="1"/>
          </p:cNvPicPr>
          <p:nvPr/>
        </p:nvPicPr>
        <p:blipFill>
          <a:blip r:embed="rId4"/>
          <a:stretch>
            <a:fillRect/>
          </a:stretch>
        </p:blipFill>
        <p:spPr>
          <a:xfrm>
            <a:off x="224393" y="1865451"/>
            <a:ext cx="4715574" cy="3182405"/>
          </a:xfrm>
          <a:prstGeom prst="rect">
            <a:avLst/>
          </a:prstGeom>
        </p:spPr>
      </p:pic>
      <p:pic>
        <p:nvPicPr>
          <p:cNvPr id="6" name="图片 5">
            <a:extLst>
              <a:ext uri="{FF2B5EF4-FFF2-40B4-BE49-F238E27FC236}">
                <a16:creationId xmlns:a16="http://schemas.microsoft.com/office/drawing/2014/main" id="{C020EFFE-D82A-4577-898F-384FAAE7CEC3}"/>
              </a:ext>
            </a:extLst>
          </p:cNvPr>
          <p:cNvPicPr>
            <a:picLocks noChangeAspect="1"/>
          </p:cNvPicPr>
          <p:nvPr/>
        </p:nvPicPr>
        <p:blipFill>
          <a:blip r:embed="rId5"/>
          <a:stretch>
            <a:fillRect/>
          </a:stretch>
        </p:blipFill>
        <p:spPr>
          <a:xfrm>
            <a:off x="5711848" y="1934855"/>
            <a:ext cx="2888000" cy="3158501"/>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4E41031-4AF1-4DE1-B06D-EA1F060E9202}"/>
                  </a:ext>
                </a:extLst>
              </p:cNvPr>
              <p:cNvSpPr txBox="1"/>
              <p:nvPr/>
            </p:nvSpPr>
            <p:spPr>
              <a:xfrm>
                <a:off x="4538164" y="2755280"/>
                <a:ext cx="4265269" cy="2150910"/>
              </a:xfrm>
              <a:prstGeom prst="rect">
                <a:avLst/>
              </a:prstGeom>
              <a:solidFill>
                <a:schemeClr val="bg1">
                  <a:lumMod val="95000"/>
                </a:schemeClr>
              </a:solid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en-US" altLang="zh-CN" b="0" i="0" u="none" strike="noStrike" kern="1200" cap="none" spc="0" normalizeH="0" baseline="0" noProof="0" dirty="0">
                    <a:ln>
                      <a:noFill/>
                    </a:ln>
                    <a:solidFill>
                      <a:prstClr val="black"/>
                    </a:solidFill>
                    <a:effectLst/>
                    <a:uLnTx/>
                    <a:uFillTx/>
                    <a:latin typeface="等线"/>
                    <a:ea typeface="等线" panose="02010600030101010101" pitchFamily="2" charset="-122"/>
                  </a:rPr>
                  <a:t>Tidal deformability(GW170817):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entury" panose="02040604050505020304" pitchFamily="18" charset="0"/>
                    <a:ea typeface="微软雅黑" panose="020B0503020204020204" pitchFamily="34" charset="-122"/>
                  </a:rPr>
                  <a:t> </a:t>
                </a:r>
                <a14:m>
                  <m:oMath xmlns:m="http://schemas.openxmlformats.org/officeDocument/2006/math">
                    <m:sSub>
                      <m:sSubPr>
                        <m:ctrlPr>
                          <a:rPr kumimoji="0" lang="el-GR"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m:rPr>
                            <m:sty m:val="p"/>
                          </m:rPr>
                          <a:rPr kumimoji="0" lang="el-GR"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Λ</m:t>
                        </m:r>
                      </m:e>
                      <m:sub>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1.4</m:t>
                        </m:r>
                      </m:sub>
                    </m:sSub>
                    <m:r>
                      <a:rPr kumimoji="0" lang="el-GR"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&lt;</m:t>
                    </m:r>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800  </m:t>
                    </m:r>
                  </m:oMath>
                </a14:m>
                <a:endParaRPr kumimoji="0" lang="en-US" altLang="zh-CN"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accPr>
                        <m:e>
                          <m:r>
                            <m:rPr>
                              <m:sty m:val="p"/>
                            </m:rPr>
                            <a:rPr kumimoji="0" lang="el-GR"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Λ</m:t>
                          </m:r>
                        </m:e>
                      </m:acc>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sSubSup>
                        <m:sSubSupPr>
                          <m:ctrlP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300</m:t>
                          </m:r>
                        </m:e>
                        <m:sub>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−230</m:t>
                          </m:r>
                        </m:sub>
                        <m: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+420</m:t>
                          </m:r>
                        </m:sup>
                      </m:sSub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acc>
                        <m:accPr>
                          <m:chr m:val="̃"/>
                          <m:ctrlP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accPr>
                        <m:e>
                          <m:r>
                            <m:rPr>
                              <m:sty m:val="p"/>
                            </m:rPr>
                            <a:rPr kumimoji="0" lang="el-GR"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Λ</m:t>
                          </m:r>
                        </m:e>
                      </m:acc>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sSubSup>
                        <m:sSubSupPr>
                          <m:ctrlP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190</m:t>
                          </m:r>
                        </m:e>
                        <m:sub>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−120</m:t>
                          </m:r>
                        </m:sub>
                        <m: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+390</m:t>
                          </m:r>
                        </m:sup>
                      </m:sSub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oMath>
                  </m:oMathPara>
                </a14:m>
                <a:endParaRPr kumimoji="0" lang="en-US" altLang="zh-CN"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𝑅</m:t>
                      </m:r>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sSubSup>
                        <m:sSubSupPr>
                          <m:ctrlP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11.9</m:t>
                          </m:r>
                        </m:e>
                        <m:sub>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−1.4</m:t>
                          </m:r>
                        </m:sub>
                        <m: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+1.4</m:t>
                          </m:r>
                        </m:sup>
                      </m:sSubSup>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 </m:t>
                      </m:r>
                      <m:r>
                        <a:rPr kumimoji="0" lang="en-US" altLang="zh-CN"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𝑘𝑚</m:t>
                      </m:r>
                    </m:oMath>
                  </m:oMathPara>
                </a14:m>
                <a:endParaRPr lang="en-US" altLang="zh-CN" dirty="0">
                  <a:solidFill>
                    <a:prstClr val="black"/>
                  </a:solidFill>
                  <a:latin typeface="等线"/>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mc:Choice>
        <mc:Fallback xmlns="">
          <p:sp>
            <p:nvSpPr>
              <p:cNvPr id="7" name="文本框 6">
                <a:extLst>
                  <a:ext uri="{FF2B5EF4-FFF2-40B4-BE49-F238E27FC236}">
                    <a16:creationId xmlns:a16="http://schemas.microsoft.com/office/drawing/2014/main" id="{24E41031-4AF1-4DE1-B06D-EA1F060E9202}"/>
                  </a:ext>
                </a:extLst>
              </p:cNvPr>
              <p:cNvSpPr txBox="1">
                <a:spLocks noRot="1" noChangeAspect="1" noMove="1" noResize="1" noEditPoints="1" noAdjustHandles="1" noChangeArrowheads="1" noChangeShapeType="1" noTextEdit="1"/>
              </p:cNvSpPr>
              <p:nvPr/>
            </p:nvSpPr>
            <p:spPr>
              <a:xfrm>
                <a:off x="4538164" y="2755280"/>
                <a:ext cx="4265269" cy="2150910"/>
              </a:xfrm>
              <a:prstGeom prst="rect">
                <a:avLst/>
              </a:prstGeom>
              <a:blipFill>
                <a:blip r:embed="rId6"/>
                <a:stretch>
                  <a:fillRect l="-85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DC387854-237C-47D8-A7D6-37B1DC962539}"/>
              </a:ext>
            </a:extLst>
          </p:cNvPr>
          <p:cNvSpPr txBox="1"/>
          <p:nvPr/>
        </p:nvSpPr>
        <p:spPr>
          <a:xfrm>
            <a:off x="5268925" y="4492346"/>
            <a:ext cx="29905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C. Y. Tsang, </a:t>
            </a:r>
            <a:r>
              <a:rPr kumimoji="0" lang="en-US" altLang="zh-CN" sz="1200" b="1" i="1"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et al</a:t>
            </a:r>
            <a:r>
              <a:rPr kumimoji="0" lang="en-US" altLang="zh-CN" sz="1200" b="1" i="0" u="none" strike="noStrike" kern="1200" cap="none" spc="0" normalizeH="0" baseline="0" noProof="0" dirty="0">
                <a:ln>
                  <a:noFill/>
                </a:ln>
                <a:solidFill>
                  <a:srgbClr val="00B050"/>
                </a:solidFill>
                <a:effectLst/>
                <a:uLnTx/>
                <a:uFillTx/>
                <a:latin typeface="等线"/>
                <a:ea typeface="等线" panose="02010600030101010101" pitchFamily="2" charset="-122"/>
                <a:cs typeface="+mn-cs"/>
              </a:rPr>
              <a:t>., 1807.06571</a:t>
            </a:r>
            <a:endParaRPr kumimoji="0" lang="zh-CN" altLang="en-US" sz="1200" b="1" i="0" u="none" strike="noStrike" kern="1200" cap="none" spc="0" normalizeH="0" baseline="0" noProof="0" dirty="0">
              <a:ln>
                <a:noFill/>
              </a:ln>
              <a:solidFill>
                <a:srgbClr val="00B05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6015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pic>
        <p:nvPicPr>
          <p:cNvPr id="8" name="图片 7">
            <a:extLst>
              <a:ext uri="{FF2B5EF4-FFF2-40B4-BE49-F238E27FC236}">
                <a16:creationId xmlns:a16="http://schemas.microsoft.com/office/drawing/2014/main" id="{AFDA5E0E-FE43-405C-97A0-E62C53E52E2B}"/>
              </a:ext>
            </a:extLst>
          </p:cNvPr>
          <p:cNvPicPr>
            <a:picLocks noChangeAspect="1"/>
          </p:cNvPicPr>
          <p:nvPr/>
        </p:nvPicPr>
        <p:blipFill>
          <a:blip r:embed="rId3"/>
          <a:stretch>
            <a:fillRect/>
          </a:stretch>
        </p:blipFill>
        <p:spPr>
          <a:xfrm>
            <a:off x="736039" y="1650192"/>
            <a:ext cx="7671921" cy="3415096"/>
          </a:xfrm>
          <a:prstGeom prst="rect">
            <a:avLst/>
          </a:prstGeom>
        </p:spPr>
      </p:pic>
      <p:sp>
        <p:nvSpPr>
          <p:cNvPr id="3" name="矩形 2">
            <a:extLst>
              <a:ext uri="{FF2B5EF4-FFF2-40B4-BE49-F238E27FC236}">
                <a16:creationId xmlns:a16="http://schemas.microsoft.com/office/drawing/2014/main" id="{001A7F89-FC6F-455A-89A7-249DBFE0D926}"/>
              </a:ext>
            </a:extLst>
          </p:cNvPr>
          <p:cNvSpPr/>
          <p:nvPr/>
        </p:nvSpPr>
        <p:spPr>
          <a:xfrm>
            <a:off x="2757714" y="1575286"/>
            <a:ext cx="4489753" cy="2689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p14="http://schemas.microsoft.com/office/powerpoint/2010/main">
        <mc:Choice Requires="p14">
          <p:contentPart p14:bwMode="auto" r:id="rId4">
            <p14:nvContentPartPr>
              <p14:cNvPr id="5" name="墨迹 4">
                <a:extLst>
                  <a:ext uri="{FF2B5EF4-FFF2-40B4-BE49-F238E27FC236}">
                    <a16:creationId xmlns:a16="http://schemas.microsoft.com/office/drawing/2014/main" id="{18464C15-A14D-4E22-B7BD-95FF864AF024}"/>
                  </a:ext>
                </a:extLst>
              </p14:cNvPr>
              <p14:cNvContentPartPr/>
              <p14:nvPr/>
            </p14:nvContentPartPr>
            <p14:xfrm>
              <a:off x="4000767" y="1064903"/>
              <a:ext cx="15120" cy="19800"/>
            </p14:xfrm>
          </p:contentPart>
        </mc:Choice>
        <mc:Fallback xmlns="">
          <p:pic>
            <p:nvPicPr>
              <p:cNvPr id="5" name="墨迹 4">
                <a:extLst>
                  <a:ext uri="{FF2B5EF4-FFF2-40B4-BE49-F238E27FC236}">
                    <a16:creationId xmlns:a16="http://schemas.microsoft.com/office/drawing/2014/main" id="{18464C15-A14D-4E22-B7BD-95FF864AF024}"/>
                  </a:ext>
                </a:extLst>
              </p:cNvPr>
              <p:cNvPicPr/>
              <p:nvPr/>
            </p:nvPicPr>
            <p:blipFill>
              <a:blip r:embed="rId5"/>
              <a:stretch>
                <a:fillRect/>
              </a:stretch>
            </p:blipFill>
            <p:spPr>
              <a:xfrm>
                <a:off x="3991767" y="1056263"/>
                <a:ext cx="3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 name="墨迹 132">
                <a:extLst>
                  <a:ext uri="{FF2B5EF4-FFF2-40B4-BE49-F238E27FC236}">
                    <a16:creationId xmlns:a16="http://schemas.microsoft.com/office/drawing/2014/main" id="{A08410E4-8419-412A-AFFB-F33D797263D7}"/>
                  </a:ext>
                </a:extLst>
              </p14:cNvPr>
              <p14:cNvContentPartPr/>
              <p14:nvPr/>
            </p14:nvContentPartPr>
            <p14:xfrm>
              <a:off x="8622087" y="3080183"/>
              <a:ext cx="360" cy="360"/>
            </p14:xfrm>
          </p:contentPart>
        </mc:Choice>
        <mc:Fallback xmlns="">
          <p:pic>
            <p:nvPicPr>
              <p:cNvPr id="133" name="墨迹 132">
                <a:extLst>
                  <a:ext uri="{FF2B5EF4-FFF2-40B4-BE49-F238E27FC236}">
                    <a16:creationId xmlns:a16="http://schemas.microsoft.com/office/drawing/2014/main" id="{A08410E4-8419-412A-AFFB-F33D797263D7}"/>
                  </a:ext>
                </a:extLst>
              </p:cNvPr>
              <p:cNvPicPr/>
              <p:nvPr/>
            </p:nvPicPr>
            <p:blipFill>
              <a:blip r:embed="rId7"/>
              <a:stretch>
                <a:fillRect/>
              </a:stretch>
            </p:blipFill>
            <p:spPr>
              <a:xfrm>
                <a:off x="8604447" y="3062183"/>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36" name="墨迹 235">
                <a:extLst>
                  <a:ext uri="{FF2B5EF4-FFF2-40B4-BE49-F238E27FC236}">
                    <a16:creationId xmlns:a16="http://schemas.microsoft.com/office/drawing/2014/main" id="{FC57E151-16C6-457F-AE1D-FF8BB530C2A7}"/>
                  </a:ext>
                </a:extLst>
              </p14:cNvPr>
              <p14:cNvContentPartPr/>
              <p14:nvPr/>
            </p14:nvContentPartPr>
            <p14:xfrm>
              <a:off x="2729607" y="2108903"/>
              <a:ext cx="4473720" cy="2276280"/>
            </p14:xfrm>
          </p:contentPart>
        </mc:Choice>
        <mc:Fallback xmlns="">
          <p:pic>
            <p:nvPicPr>
              <p:cNvPr id="236" name="墨迹 235">
                <a:extLst>
                  <a:ext uri="{FF2B5EF4-FFF2-40B4-BE49-F238E27FC236}">
                    <a16:creationId xmlns:a16="http://schemas.microsoft.com/office/drawing/2014/main" id="{FC57E151-16C6-457F-AE1D-FF8BB530C2A7}"/>
                  </a:ext>
                </a:extLst>
              </p:cNvPr>
              <p:cNvPicPr/>
              <p:nvPr/>
            </p:nvPicPr>
            <p:blipFill>
              <a:blip r:embed="rId9"/>
              <a:stretch>
                <a:fillRect/>
              </a:stretch>
            </p:blipFill>
            <p:spPr>
              <a:xfrm>
                <a:off x="2720967" y="2100263"/>
                <a:ext cx="4491360" cy="2293920"/>
              </a:xfrm>
              <a:prstGeom prst="rect">
                <a:avLst/>
              </a:prstGeom>
            </p:spPr>
          </p:pic>
        </mc:Fallback>
      </mc:AlternateContent>
      <p:sp>
        <p:nvSpPr>
          <p:cNvPr id="237" name="文本框 236">
            <a:extLst>
              <a:ext uri="{FF2B5EF4-FFF2-40B4-BE49-F238E27FC236}">
                <a16:creationId xmlns:a16="http://schemas.microsoft.com/office/drawing/2014/main" id="{A8F659C9-E0EE-43EE-923D-A10E8CF63DEE}"/>
              </a:ext>
            </a:extLst>
          </p:cNvPr>
          <p:cNvSpPr txBox="1"/>
          <p:nvPr/>
        </p:nvSpPr>
        <p:spPr>
          <a:xfrm>
            <a:off x="3773346" y="2723823"/>
            <a:ext cx="277800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At least one peak </a:t>
            </a:r>
            <a:endParaRPr kumimoji="0" lang="zh-CN" altLang="en-US" sz="2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40" name="墨迹 239">
                <a:extLst>
                  <a:ext uri="{FF2B5EF4-FFF2-40B4-BE49-F238E27FC236}">
                    <a16:creationId xmlns:a16="http://schemas.microsoft.com/office/drawing/2014/main" id="{E1BDCCDD-5ACF-4DA2-90E6-DAB42CCA30B0}"/>
                  </a:ext>
                </a:extLst>
              </p14:cNvPr>
              <p14:cNvContentPartPr/>
              <p14:nvPr/>
            </p14:nvContentPartPr>
            <p14:xfrm>
              <a:off x="4245927" y="364356"/>
              <a:ext cx="39240" cy="6480"/>
            </p14:xfrm>
          </p:contentPart>
        </mc:Choice>
        <mc:Fallback xmlns="">
          <p:pic>
            <p:nvPicPr>
              <p:cNvPr id="240" name="墨迹 239">
                <a:extLst>
                  <a:ext uri="{FF2B5EF4-FFF2-40B4-BE49-F238E27FC236}">
                    <a16:creationId xmlns:a16="http://schemas.microsoft.com/office/drawing/2014/main" id="{E1BDCCDD-5ACF-4DA2-90E6-DAB42CCA30B0}"/>
                  </a:ext>
                </a:extLst>
              </p:cNvPr>
              <p:cNvPicPr/>
              <p:nvPr/>
            </p:nvPicPr>
            <p:blipFill>
              <a:blip r:embed="rId11"/>
              <a:stretch>
                <a:fillRect/>
              </a:stretch>
            </p:blipFill>
            <p:spPr>
              <a:xfrm>
                <a:off x="4236927" y="355356"/>
                <a:ext cx="56880" cy="24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41" name="墨迹 240">
                <a:extLst>
                  <a:ext uri="{FF2B5EF4-FFF2-40B4-BE49-F238E27FC236}">
                    <a16:creationId xmlns:a16="http://schemas.microsoft.com/office/drawing/2014/main" id="{598F6FE6-9A09-486F-B799-46CF4C28D23F}"/>
                  </a:ext>
                </a:extLst>
              </p14:cNvPr>
              <p14:cNvContentPartPr/>
              <p14:nvPr/>
            </p14:nvContentPartPr>
            <p14:xfrm>
              <a:off x="3873687" y="290196"/>
              <a:ext cx="44640" cy="104040"/>
            </p14:xfrm>
          </p:contentPart>
        </mc:Choice>
        <mc:Fallback xmlns="">
          <p:pic>
            <p:nvPicPr>
              <p:cNvPr id="241" name="墨迹 240">
                <a:extLst>
                  <a:ext uri="{FF2B5EF4-FFF2-40B4-BE49-F238E27FC236}">
                    <a16:creationId xmlns:a16="http://schemas.microsoft.com/office/drawing/2014/main" id="{598F6FE6-9A09-486F-B799-46CF4C28D23F}"/>
                  </a:ext>
                </a:extLst>
              </p:cNvPr>
              <p:cNvPicPr/>
              <p:nvPr/>
            </p:nvPicPr>
            <p:blipFill>
              <a:blip r:embed="rId13"/>
              <a:stretch>
                <a:fillRect/>
              </a:stretch>
            </p:blipFill>
            <p:spPr>
              <a:xfrm>
                <a:off x="3864687" y="281196"/>
                <a:ext cx="62280" cy="121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42" name="墨迹 241">
                <a:extLst>
                  <a:ext uri="{FF2B5EF4-FFF2-40B4-BE49-F238E27FC236}">
                    <a16:creationId xmlns:a16="http://schemas.microsoft.com/office/drawing/2014/main" id="{508E2B90-3F06-4E43-A1E1-702B36B01000}"/>
                  </a:ext>
                </a:extLst>
              </p14:cNvPr>
              <p14:cNvContentPartPr/>
              <p14:nvPr/>
            </p14:nvContentPartPr>
            <p14:xfrm>
              <a:off x="4368327" y="259236"/>
              <a:ext cx="65880" cy="39960"/>
            </p14:xfrm>
          </p:contentPart>
        </mc:Choice>
        <mc:Fallback xmlns="">
          <p:pic>
            <p:nvPicPr>
              <p:cNvPr id="242" name="墨迹 241">
                <a:extLst>
                  <a:ext uri="{FF2B5EF4-FFF2-40B4-BE49-F238E27FC236}">
                    <a16:creationId xmlns:a16="http://schemas.microsoft.com/office/drawing/2014/main" id="{508E2B90-3F06-4E43-A1E1-702B36B01000}"/>
                  </a:ext>
                </a:extLst>
              </p:cNvPr>
              <p:cNvPicPr/>
              <p:nvPr/>
            </p:nvPicPr>
            <p:blipFill>
              <a:blip r:embed="rId15"/>
              <a:stretch>
                <a:fillRect/>
              </a:stretch>
            </p:blipFill>
            <p:spPr>
              <a:xfrm>
                <a:off x="4359687" y="250596"/>
                <a:ext cx="83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0" name="墨迹 259">
                <a:extLst>
                  <a:ext uri="{FF2B5EF4-FFF2-40B4-BE49-F238E27FC236}">
                    <a16:creationId xmlns:a16="http://schemas.microsoft.com/office/drawing/2014/main" id="{78D0932A-3787-41CA-B720-93BD7D717428}"/>
                  </a:ext>
                </a:extLst>
              </p14:cNvPr>
              <p14:cNvContentPartPr/>
              <p14:nvPr/>
            </p14:nvContentPartPr>
            <p14:xfrm>
              <a:off x="337047" y="1344983"/>
              <a:ext cx="8161200" cy="3502080"/>
            </p14:xfrm>
          </p:contentPart>
        </mc:Choice>
        <mc:Fallback xmlns="">
          <p:pic>
            <p:nvPicPr>
              <p:cNvPr id="260" name="墨迹 259">
                <a:extLst>
                  <a:ext uri="{FF2B5EF4-FFF2-40B4-BE49-F238E27FC236}">
                    <a16:creationId xmlns:a16="http://schemas.microsoft.com/office/drawing/2014/main" id="{78D0932A-3787-41CA-B720-93BD7D717428}"/>
                  </a:ext>
                </a:extLst>
              </p:cNvPr>
              <p:cNvPicPr/>
              <p:nvPr/>
            </p:nvPicPr>
            <p:blipFill>
              <a:blip r:embed="rId17"/>
              <a:stretch>
                <a:fillRect/>
              </a:stretch>
            </p:blipFill>
            <p:spPr>
              <a:xfrm>
                <a:off x="319047" y="1326981"/>
                <a:ext cx="8196840" cy="3537724"/>
              </a:xfrm>
              <a:prstGeom prst="rect">
                <a:avLst/>
              </a:prstGeom>
            </p:spPr>
          </p:pic>
        </mc:Fallback>
      </mc:AlternateContent>
      <mc:AlternateContent xmlns:mc="http://schemas.openxmlformats.org/markup-compatibility/2006" xmlns:a14="http://schemas.microsoft.com/office/drawing/2010/main">
        <mc:Choice Requires="a14">
          <p:sp>
            <p:nvSpPr>
              <p:cNvPr id="261" name="文本框 260">
                <a:extLst>
                  <a:ext uri="{FF2B5EF4-FFF2-40B4-BE49-F238E27FC236}">
                    <a16:creationId xmlns:a16="http://schemas.microsoft.com/office/drawing/2014/main" id="{EDBCE438-B77B-411A-B8E5-D565AA74F710}"/>
                  </a:ext>
                </a:extLst>
              </p:cNvPr>
              <p:cNvSpPr txBox="1"/>
              <p:nvPr/>
            </p:nvSpPr>
            <p:spPr>
              <a:xfrm>
                <a:off x="2960731" y="966001"/>
                <a:ext cx="2926507" cy="741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sSubSupPr>
                        <m:e>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𝑣</m:t>
                          </m:r>
                        </m:e>
                        <m:sub>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𝑠</m:t>
                          </m:r>
                        </m:sub>
                        <m:sup>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2</m:t>
                          </m:r>
                        </m:sup>
                      </m:sSubSup>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f>
                        <m:fPr>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f>
                            <m:fPr>
                              <m:type m:val="lin"/>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𝑝</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den>
                          </m:f>
                        </m:num>
                        <m:den>
                          <m:f>
                            <m:fPr>
                              <m:type m:val="lin"/>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𝜕𝜀</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den>
                          </m:f>
                        </m:den>
                      </m:f>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f>
                        <m:fPr>
                          <m:ctrlP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𝑝</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a:ln>
                                <a:noFill/>
                              </a:ln>
                              <a:solidFill>
                                <a:srgbClr val="0070C0"/>
                              </a:solidFill>
                              <a:effectLst/>
                              <a:uLnTx/>
                              <a:uFillTx/>
                              <a:latin typeface="Cambria Math" panose="02040503050406030204" pitchFamily="18" charset="0"/>
                              <a:cs typeface="+mn-cs"/>
                            </a:rPr>
                            <m:t>𝜕𝜀</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den>
                      </m:f>
                    </m:oMath>
                  </m:oMathPara>
                </a14:m>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mc:Choice>
        <mc:Fallback xmlns="">
          <p:sp>
            <p:nvSpPr>
              <p:cNvPr id="261" name="文本框 260">
                <a:extLst>
                  <a:ext uri="{FF2B5EF4-FFF2-40B4-BE49-F238E27FC236}">
                    <a16:creationId xmlns:a16="http://schemas.microsoft.com/office/drawing/2014/main" id="{EDBCE438-B77B-411A-B8E5-D565AA74F710}"/>
                  </a:ext>
                </a:extLst>
              </p:cNvPr>
              <p:cNvSpPr txBox="1">
                <a:spLocks noRot="1" noChangeAspect="1" noMove="1" noResize="1" noEditPoints="1" noAdjustHandles="1" noChangeArrowheads="1" noChangeShapeType="1" noTextEdit="1"/>
              </p:cNvSpPr>
              <p:nvPr/>
            </p:nvSpPr>
            <p:spPr>
              <a:xfrm>
                <a:off x="2960731" y="966001"/>
                <a:ext cx="2926507" cy="741998"/>
              </a:xfrm>
              <a:prstGeom prst="rect">
                <a:avLst/>
              </a:prstGeom>
              <a:blipFill>
                <a:blip r:embed="rId1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88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DA976EA6-296B-4BD6-BC87-A776B13AA06C}"/>
                  </a:ext>
                </a:extLst>
              </p:cNvPr>
              <p:cNvSpPr/>
              <p:nvPr/>
            </p:nvSpPr>
            <p:spPr>
              <a:xfrm>
                <a:off x="548567" y="954934"/>
                <a:ext cx="8392876" cy="3077766"/>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In the quarkyonic description of dense matter, a </a:t>
                </a:r>
                <a:r>
                  <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peak of SV emerges from the hadronic phase from quarkyonic phase transition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when density is increased.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In a unified approach to nuclei and dense compact star matter based on a </a:t>
                </a:r>
                <a:r>
                  <a:rPr kumimoji="0" lang="en-US" altLang="zh-CN" sz="2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GnEFT</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including pion, rho, omega and the lightest scalar meson regarded as </a:t>
                </a:r>
                <a:r>
                  <a:rPr kumimoji="0" lang="en-US" altLang="zh-CN" sz="20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dilaton</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we found that </a:t>
                </a:r>
                <a:r>
                  <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the peak emerges at density </a:t>
                </a:r>
                <a14:m>
                  <m:oMath xmlns:m="http://schemas.openxmlformats.org/officeDocument/2006/math">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t>(2~4)</m:t>
                    </m:r>
                    <m:sSub>
                      <m:sSubPr>
                        <m:ctrlP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𝑛</m:t>
                        </m:r>
                      </m:e>
                      <m:sub>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t>0</m:t>
                        </m:r>
                      </m:sub>
                    </m:sSub>
                  </m:oMath>
                </a14:m>
                <a:r>
                  <a:rPr kumimoji="0" lang="en-US" altLang="zh-CN" sz="20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 when the topology change effect was implemented </a:t>
                </a: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through the Brown-Rho scaling. </a:t>
                </a:r>
              </a:p>
            </p:txBody>
          </p:sp>
        </mc:Choice>
        <mc:Fallback xmlns="">
          <p:sp>
            <p:nvSpPr>
              <p:cNvPr id="2" name="矩形 1">
                <a:extLst>
                  <a:ext uri="{FF2B5EF4-FFF2-40B4-BE49-F238E27FC236}">
                    <a16:creationId xmlns:a16="http://schemas.microsoft.com/office/drawing/2014/main" id="{DA976EA6-296B-4BD6-BC87-A776B13AA06C}"/>
                  </a:ext>
                </a:extLst>
              </p:cNvPr>
              <p:cNvSpPr>
                <a:spLocks noRot="1" noChangeAspect="1" noMove="1" noResize="1" noEditPoints="1" noAdjustHandles="1" noChangeArrowheads="1" noChangeShapeType="1" noTextEdit="1"/>
              </p:cNvSpPr>
              <p:nvPr/>
            </p:nvSpPr>
            <p:spPr>
              <a:xfrm>
                <a:off x="548567" y="954934"/>
                <a:ext cx="8392876" cy="3077766"/>
              </a:xfrm>
              <a:prstGeom prst="rect">
                <a:avLst/>
              </a:prstGeom>
              <a:blipFill>
                <a:blip r:embed="rId3"/>
                <a:stretch>
                  <a:fillRect l="-654" t="-1188" b="-257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02B9BEBB-C0D7-4F32-9178-4F3B942C1EDA}"/>
              </a:ext>
            </a:extLst>
          </p:cNvPr>
          <p:cNvSpPr/>
          <p:nvPr/>
        </p:nvSpPr>
        <p:spPr>
          <a:xfrm>
            <a:off x="2218996" y="1757255"/>
            <a:ext cx="6794338" cy="95410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L. McLerran and S. Reddy, Phys. Rev. Lett. 122, 122701 (2019).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K. S.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Jeong</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L. McLerran, and S. Sen, Phys. Rev. C 101, 035201 (2020).</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T. Zhao and J. M.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Lattimer</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Phys. Rev. D 102, 023021 (2020).</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J.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Margueron</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H. Hansen, P. Proust, and G.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Chanfray</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Phys. Rev. C 104, 055803 (2021).</a:t>
            </a:r>
            <a:endParaRPr kumimoji="0" lang="zh-CN" altLang="en-US"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endParaRPr>
          </a:p>
        </p:txBody>
      </p:sp>
      <p:sp>
        <p:nvSpPr>
          <p:cNvPr id="9" name="文本框 8">
            <a:extLst>
              <a:ext uri="{FF2B5EF4-FFF2-40B4-BE49-F238E27FC236}">
                <a16:creationId xmlns:a16="http://schemas.microsoft.com/office/drawing/2014/main" id="{5AC391D9-B8A8-4B78-9CB6-E49F4DECF577}"/>
              </a:ext>
            </a:extLst>
          </p:cNvPr>
          <p:cNvSpPr txBox="1"/>
          <p:nvPr/>
        </p:nvSpPr>
        <p:spPr>
          <a:xfrm>
            <a:off x="2655836" y="4154953"/>
            <a:ext cx="6563400" cy="1169551"/>
          </a:xfrm>
          <a:prstGeom prst="rect">
            <a:avLst/>
          </a:prstGeom>
          <a:noFill/>
        </p:spPr>
        <p:txBody>
          <a:bodyPr wrap="non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Y.-L. Ma and M. Rho, Phys. Rev. D 99, 014034 (2019).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Y.-L. Ma and M. Rho, Prog. Part.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Nucl</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Phys. 113, 103791 (2020).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Y.-L. Ma and M. Rho, AAPPS Bull. 31, 16 (2021).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H. K. Lee, Y.-L. Ma, W.-G.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Paeng</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and M. Rho, Mod. Phys. Lett. A 37, 2230003 (2022).</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Y.-L. Ma and W.-C. Yang, Symmetry 15, 776 (2023).</a:t>
            </a:r>
            <a:endParaRPr kumimoji="0" lang="zh-CN" altLang="en-US"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6530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p>
        </p:txBody>
      </p:sp>
      <p:sp>
        <p:nvSpPr>
          <p:cNvPr id="6" name="矩形 5">
            <a:extLst>
              <a:ext uri="{FF2B5EF4-FFF2-40B4-BE49-F238E27FC236}">
                <a16:creationId xmlns:a16="http://schemas.microsoft.com/office/drawing/2014/main" id="{2CA4AA75-B111-4BD5-8D05-E68FDDE7EF38}"/>
              </a:ext>
            </a:extLst>
          </p:cNvPr>
          <p:cNvSpPr/>
          <p:nvPr/>
        </p:nvSpPr>
        <p:spPr>
          <a:xfrm>
            <a:off x="5190954" y="1269999"/>
            <a:ext cx="3727339" cy="1384995"/>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B. D.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Serot</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and J. D.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Walecka</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Adv. </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Nucl</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Phys. 16, 1 (1986);</a:t>
            </a:r>
          </a:p>
          <a:p>
            <a:pPr marL="285750" lvl="0" indent="-285750">
              <a:buFont typeface="Wingdings" panose="05000000000000000000" pitchFamily="2" charset="2"/>
              <a:buChar char="Ø"/>
              <a:defRPr/>
            </a:pPr>
            <a:r>
              <a:rPr lang="en-US" altLang="zh-CN" sz="1400" dirty="0">
                <a:solidFill>
                  <a:srgbClr val="00B0F0"/>
                </a:solidFill>
              </a:rPr>
              <a:t>Y. </a:t>
            </a:r>
            <a:r>
              <a:rPr lang="en-US" altLang="zh-CN" sz="1400" dirty="0" err="1">
                <a:solidFill>
                  <a:srgbClr val="00B0F0"/>
                </a:solidFill>
              </a:rPr>
              <a:t>Sugahara</a:t>
            </a:r>
            <a:r>
              <a:rPr lang="en-US" altLang="zh-CN" sz="1400" dirty="0">
                <a:solidFill>
                  <a:srgbClr val="00B0F0"/>
                </a:solidFill>
              </a:rPr>
              <a:t>, H. Toki, </a:t>
            </a:r>
            <a:r>
              <a:rPr lang="en-US" altLang="zh-CN" sz="1400" dirty="0" err="1">
                <a:solidFill>
                  <a:srgbClr val="00B0F0"/>
                </a:solidFill>
              </a:rPr>
              <a:t>Nucl.Phys.A</a:t>
            </a:r>
            <a:r>
              <a:rPr lang="en-US" altLang="zh-CN" sz="1400" dirty="0">
                <a:solidFill>
                  <a:srgbClr val="00B0F0"/>
                </a:solidFill>
              </a:rPr>
              <a:t> 579 (1994) 557-572;</a:t>
            </a:r>
          </a:p>
          <a:p>
            <a:pPr marL="285750" lvl="0" indent="-285750">
              <a:buFont typeface="Wingdings" panose="05000000000000000000" pitchFamily="2" charset="2"/>
              <a:buChar char="Ø"/>
              <a:defRPr/>
            </a:pPr>
            <a:r>
              <a:rPr lang="en-US" altLang="zh-CN" sz="1400" dirty="0">
                <a:solidFill>
                  <a:srgbClr val="00B0F0"/>
                </a:solidFill>
              </a:rPr>
              <a:t>H. Shen, H. Toki, K. </a:t>
            </a:r>
            <a:r>
              <a:rPr lang="en-US" altLang="zh-CN" sz="1400" dirty="0" err="1">
                <a:solidFill>
                  <a:srgbClr val="00B0F0"/>
                </a:solidFill>
              </a:rPr>
              <a:t>Oyamatsu</a:t>
            </a:r>
            <a:r>
              <a:rPr lang="en-US" altLang="zh-CN" sz="1400" dirty="0">
                <a:solidFill>
                  <a:srgbClr val="00B0F0"/>
                </a:solidFill>
              </a:rPr>
              <a:t>, K. Sumiyoshi, </a:t>
            </a:r>
            <a:r>
              <a:rPr lang="en-US" altLang="zh-CN" sz="1400" dirty="0" err="1">
                <a:solidFill>
                  <a:srgbClr val="00B0F0"/>
                </a:solidFill>
              </a:rPr>
              <a:t>Nucl.Phys.A</a:t>
            </a:r>
            <a:r>
              <a:rPr lang="en-US" altLang="zh-CN" sz="1400" dirty="0">
                <a:solidFill>
                  <a:srgbClr val="00B0F0"/>
                </a:solidFill>
              </a:rPr>
              <a:t> 637 (1998) 435-450 .</a:t>
            </a:r>
            <a:endParaRPr kumimoji="0" lang="zh-CN" altLang="en-US" sz="1400" b="0" i="0" u="none" strike="noStrike" kern="1200" cap="none" spc="0" normalizeH="0" baseline="0" noProof="0" dirty="0">
              <a:ln>
                <a:noFill/>
              </a:ln>
              <a:solidFill>
                <a:srgbClr val="00B0F0"/>
              </a:solidFill>
              <a:effectLst/>
              <a:uLnTx/>
              <a:uFillTx/>
            </a:endParaRPr>
          </a:p>
        </p:txBody>
      </p:sp>
      <p:pic>
        <p:nvPicPr>
          <p:cNvPr id="2" name="图片 1">
            <a:extLst>
              <a:ext uri="{FF2B5EF4-FFF2-40B4-BE49-F238E27FC236}">
                <a16:creationId xmlns:a16="http://schemas.microsoft.com/office/drawing/2014/main" id="{70BF8671-1C85-4CF1-B5C6-66FE02229837}"/>
              </a:ext>
            </a:extLst>
          </p:cNvPr>
          <p:cNvPicPr>
            <a:picLocks noChangeAspect="1"/>
          </p:cNvPicPr>
          <p:nvPr/>
        </p:nvPicPr>
        <p:blipFill>
          <a:blip r:embed="rId3"/>
          <a:stretch>
            <a:fillRect/>
          </a:stretch>
        </p:blipFill>
        <p:spPr>
          <a:xfrm>
            <a:off x="1596030" y="890301"/>
            <a:ext cx="3246362" cy="2040935"/>
          </a:xfrm>
          <a:prstGeom prst="rect">
            <a:avLst/>
          </a:prstGeom>
        </p:spPr>
      </p:pic>
      <p:pic>
        <p:nvPicPr>
          <p:cNvPr id="8" name="图片 7">
            <a:extLst>
              <a:ext uri="{FF2B5EF4-FFF2-40B4-BE49-F238E27FC236}">
                <a16:creationId xmlns:a16="http://schemas.microsoft.com/office/drawing/2014/main" id="{B586B251-C694-4684-AFAB-170490C02F2A}"/>
              </a:ext>
            </a:extLst>
          </p:cNvPr>
          <p:cNvPicPr>
            <a:picLocks noChangeAspect="1"/>
          </p:cNvPicPr>
          <p:nvPr/>
        </p:nvPicPr>
        <p:blipFill>
          <a:blip r:embed="rId4"/>
          <a:stretch>
            <a:fillRect/>
          </a:stretch>
        </p:blipFill>
        <p:spPr>
          <a:xfrm>
            <a:off x="356126" y="2870437"/>
            <a:ext cx="4347607" cy="1964833"/>
          </a:xfrm>
          <a:prstGeom prst="rect">
            <a:avLst/>
          </a:prstGeom>
        </p:spPr>
      </p:pic>
      <p:sp>
        <p:nvSpPr>
          <p:cNvPr id="9" name="矩形 8">
            <a:extLst>
              <a:ext uri="{FF2B5EF4-FFF2-40B4-BE49-F238E27FC236}">
                <a16:creationId xmlns:a16="http://schemas.microsoft.com/office/drawing/2014/main" id="{CCECD1A3-5175-4C42-8C1A-B2082BBD8518}"/>
              </a:ext>
            </a:extLst>
          </p:cNvPr>
          <p:cNvSpPr/>
          <p:nvPr/>
        </p:nvSpPr>
        <p:spPr>
          <a:xfrm>
            <a:off x="582187" y="2931236"/>
            <a:ext cx="129554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B050"/>
                </a:solidFill>
                <a:effectLst/>
                <a:uLnTx/>
                <a:uFillTx/>
                <a:latin typeface="Calibri" panose="020F0502020204030204" pitchFamily="34" charset="0"/>
                <a:ea typeface="宋体" panose="02010600030101010101" pitchFamily="2" charset="-122"/>
                <a:cs typeface="+mn-cs"/>
              </a:rPr>
              <a:t>2202.06468</a:t>
            </a:r>
            <a:endParaRPr kumimoji="0" lang="zh-CN" altLang="en-US" sz="1800" b="0" i="0" u="none" strike="noStrike" kern="1200" cap="none" spc="0" normalizeH="0" baseline="0" noProof="0" dirty="0">
              <a:ln>
                <a:noFill/>
              </a:ln>
              <a:solidFill>
                <a:srgbClr val="00B050"/>
              </a:solidFill>
              <a:effectLst/>
              <a:uLnTx/>
              <a:uFillTx/>
              <a:latin typeface="Calibri" panose="020F0502020204030204" pitchFamily="34" charset="0"/>
              <a:ea typeface="宋体" panose="02010600030101010101" pitchFamily="2" charset="-122"/>
              <a:cs typeface="+mn-cs"/>
            </a:endParaRPr>
          </a:p>
        </p:txBody>
      </p:sp>
      <p:pic>
        <p:nvPicPr>
          <p:cNvPr id="10" name="图片 9">
            <a:extLst>
              <a:ext uri="{FF2B5EF4-FFF2-40B4-BE49-F238E27FC236}">
                <a16:creationId xmlns:a16="http://schemas.microsoft.com/office/drawing/2014/main" id="{E05D6232-ADED-4A17-9F05-67DFD3D2C749}"/>
              </a:ext>
            </a:extLst>
          </p:cNvPr>
          <p:cNvPicPr>
            <a:picLocks noChangeAspect="1"/>
          </p:cNvPicPr>
          <p:nvPr/>
        </p:nvPicPr>
        <p:blipFill>
          <a:blip r:embed="rId5"/>
          <a:stretch>
            <a:fillRect/>
          </a:stretch>
        </p:blipFill>
        <p:spPr>
          <a:xfrm>
            <a:off x="4880539" y="2871984"/>
            <a:ext cx="4089369" cy="2190570"/>
          </a:xfrm>
          <a:prstGeom prst="rect">
            <a:avLst/>
          </a:prstGeom>
        </p:spPr>
      </p:pic>
      <p:cxnSp>
        <p:nvCxnSpPr>
          <p:cNvPr id="11" name="直接连接符 10">
            <a:extLst>
              <a:ext uri="{FF2B5EF4-FFF2-40B4-BE49-F238E27FC236}">
                <a16:creationId xmlns:a16="http://schemas.microsoft.com/office/drawing/2014/main" id="{C400B321-6FDF-42EC-9597-58446D683407}"/>
              </a:ext>
            </a:extLst>
          </p:cNvPr>
          <p:cNvCxnSpPr/>
          <p:nvPr/>
        </p:nvCxnSpPr>
        <p:spPr>
          <a:xfrm>
            <a:off x="3395133" y="3962400"/>
            <a:ext cx="10456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D37ABA9-50B6-4A5E-8C18-425D042ABFC8}"/>
              </a:ext>
            </a:extLst>
          </p:cNvPr>
          <p:cNvCxnSpPr/>
          <p:nvPr/>
        </p:nvCxnSpPr>
        <p:spPr>
          <a:xfrm>
            <a:off x="698500" y="4097867"/>
            <a:ext cx="37422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269278A-94F9-48BD-B4B0-1B8C5AF6BF35}"/>
              </a:ext>
            </a:extLst>
          </p:cNvPr>
          <p:cNvCxnSpPr/>
          <p:nvPr/>
        </p:nvCxnSpPr>
        <p:spPr>
          <a:xfrm>
            <a:off x="6972300" y="4106333"/>
            <a:ext cx="1704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22DFF014-4CFC-4F15-8962-B7B7D84B0FB8}"/>
              </a:ext>
            </a:extLst>
          </p:cNvPr>
          <p:cNvCxnSpPr/>
          <p:nvPr/>
        </p:nvCxnSpPr>
        <p:spPr>
          <a:xfrm>
            <a:off x="5228167" y="4182533"/>
            <a:ext cx="34482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6848844B-3666-4AC1-9830-FDAE54F3EC20}"/>
              </a:ext>
            </a:extLst>
          </p:cNvPr>
          <p:cNvSpPr txBox="1"/>
          <p:nvPr/>
        </p:nvSpPr>
        <p:spPr>
          <a:xfrm>
            <a:off x="493265" y="936324"/>
            <a:ext cx="6013185" cy="369332"/>
          </a:xfrm>
          <a:prstGeom prst="rect">
            <a:avLst/>
          </a:prstGeom>
          <a:solidFill>
            <a:schemeClr val="bg1"/>
          </a:solidFill>
        </p:spPr>
        <p:txBody>
          <a:bodyPr wrap="non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量子强子动力学是描述低能强相互作用不可缺少的工具</a:t>
            </a:r>
          </a:p>
        </p:txBody>
      </p:sp>
    </p:spTree>
    <p:extLst>
      <p:ext uri="{BB962C8B-B14F-4D97-AF65-F5344CB8AC3E}">
        <p14:creationId xmlns:p14="http://schemas.microsoft.com/office/powerpoint/2010/main" val="41318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endParaRPr lang="zh-CN" altLang="en-US" dirty="0"/>
          </a:p>
        </p:txBody>
      </p:sp>
      <p:pic>
        <p:nvPicPr>
          <p:cNvPr id="5" name="图片 4">
            <a:extLst>
              <a:ext uri="{FF2B5EF4-FFF2-40B4-BE49-F238E27FC236}">
                <a16:creationId xmlns:a16="http://schemas.microsoft.com/office/drawing/2014/main" id="{083C2155-4F2A-4CC2-9804-1DE70C968F54}"/>
              </a:ext>
            </a:extLst>
          </p:cNvPr>
          <p:cNvPicPr>
            <a:picLocks noChangeAspect="1"/>
          </p:cNvPicPr>
          <p:nvPr/>
        </p:nvPicPr>
        <p:blipFill>
          <a:blip r:embed="rId3"/>
          <a:stretch>
            <a:fillRect/>
          </a:stretch>
        </p:blipFill>
        <p:spPr>
          <a:xfrm>
            <a:off x="0" y="21291"/>
            <a:ext cx="9144000" cy="4666150"/>
          </a:xfrm>
          <a:prstGeom prst="rect">
            <a:avLst/>
          </a:prstGeom>
        </p:spPr>
      </p:pic>
      <p:cxnSp>
        <p:nvCxnSpPr>
          <p:cNvPr id="7" name="直接连接符 6">
            <a:extLst>
              <a:ext uri="{FF2B5EF4-FFF2-40B4-BE49-F238E27FC236}">
                <a16:creationId xmlns:a16="http://schemas.microsoft.com/office/drawing/2014/main" id="{08C46A6A-1E57-4A59-8DC7-7B4EF2575CC1}"/>
              </a:ext>
            </a:extLst>
          </p:cNvPr>
          <p:cNvCxnSpPr/>
          <p:nvPr/>
        </p:nvCxnSpPr>
        <p:spPr>
          <a:xfrm>
            <a:off x="2148114" y="3812419"/>
            <a:ext cx="58976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6A8600B-CC92-4C30-8125-C5B9D02104DE}"/>
              </a:ext>
            </a:extLst>
          </p:cNvPr>
          <p:cNvCxnSpPr/>
          <p:nvPr/>
        </p:nvCxnSpPr>
        <p:spPr>
          <a:xfrm>
            <a:off x="1045029" y="4039810"/>
            <a:ext cx="69765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C46E573-45E5-4D77-ACB0-0B08F13FCA63}"/>
              </a:ext>
            </a:extLst>
          </p:cNvPr>
          <p:cNvCxnSpPr/>
          <p:nvPr/>
        </p:nvCxnSpPr>
        <p:spPr>
          <a:xfrm>
            <a:off x="1030514" y="4247848"/>
            <a:ext cx="60089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55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p>
        </p:txBody>
      </p:sp>
      <p:sp>
        <p:nvSpPr>
          <p:cNvPr id="3" name="文本框 2">
            <a:extLst>
              <a:ext uri="{FF2B5EF4-FFF2-40B4-BE49-F238E27FC236}">
                <a16:creationId xmlns:a16="http://schemas.microsoft.com/office/drawing/2014/main" id="{BC3819CD-C5A3-4CBB-BE54-B39475C0DE30}"/>
              </a:ext>
            </a:extLst>
          </p:cNvPr>
          <p:cNvSpPr txBox="1"/>
          <p:nvPr/>
        </p:nvSpPr>
        <p:spPr>
          <a:xfrm>
            <a:off x="427566" y="831607"/>
            <a:ext cx="544277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A mean field calculation based on chiral-scale EFT</a:t>
            </a:r>
            <a:endParaRPr kumimoji="0" lang="zh-CN" altLang="en-US" sz="2000" b="1"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8" name="文本框 7">
            <a:extLst>
              <a:ext uri="{FF2B5EF4-FFF2-40B4-BE49-F238E27FC236}">
                <a16:creationId xmlns:a16="http://schemas.microsoft.com/office/drawing/2014/main" id="{4943C19E-E6DC-45E7-9D12-899B86C14F96}"/>
              </a:ext>
            </a:extLst>
          </p:cNvPr>
          <p:cNvSpPr txBox="1"/>
          <p:nvPr/>
        </p:nvSpPr>
        <p:spPr>
          <a:xfrm>
            <a:off x="5401844" y="4054323"/>
            <a:ext cx="3377554" cy="523220"/>
          </a:xfrm>
          <a:prstGeom prst="rect">
            <a:avLst/>
          </a:prstGeom>
          <a:noFill/>
        </p:spPr>
        <p:txBody>
          <a:bodyPr wrap="square" rtlCol="0">
            <a:spAutoFit/>
          </a:bodyPr>
          <a:lstStyle/>
          <a:p>
            <a:pPr marL="285750" lvl="0" indent="-285750">
              <a:buFont typeface="Wingdings" panose="05000000000000000000" pitchFamily="2" charset="2"/>
              <a:buChar char="p"/>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L. Q. Zhang, Y. Ma and YM, </a:t>
            </a:r>
            <a:r>
              <a:rPr lang="en-US" altLang="zh-CN" sz="1400" dirty="0">
                <a:solidFill>
                  <a:srgbClr val="00B0F0"/>
                </a:solidFill>
              </a:rPr>
              <a:t>2410.04142; in preparation</a:t>
            </a:r>
            <a:endParaRPr kumimoji="0" lang="zh-CN" altLang="en-US"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endParaRPr>
          </a:p>
        </p:txBody>
      </p:sp>
      <p:pic>
        <p:nvPicPr>
          <p:cNvPr id="2" name="图片 1">
            <a:extLst>
              <a:ext uri="{FF2B5EF4-FFF2-40B4-BE49-F238E27FC236}">
                <a16:creationId xmlns:a16="http://schemas.microsoft.com/office/drawing/2014/main" id="{06419DC2-C6D6-4662-B748-B128FFF61474}"/>
              </a:ext>
            </a:extLst>
          </p:cNvPr>
          <p:cNvPicPr>
            <a:picLocks noChangeAspect="1"/>
          </p:cNvPicPr>
          <p:nvPr/>
        </p:nvPicPr>
        <p:blipFill>
          <a:blip r:embed="rId3"/>
          <a:stretch>
            <a:fillRect/>
          </a:stretch>
        </p:blipFill>
        <p:spPr>
          <a:xfrm>
            <a:off x="628121" y="1293272"/>
            <a:ext cx="3753107" cy="1479096"/>
          </a:xfrm>
          <a:prstGeom prst="rect">
            <a:avLst/>
          </a:prstGeom>
        </p:spPr>
      </p:pic>
      <p:pic>
        <p:nvPicPr>
          <p:cNvPr id="10" name="图片 9">
            <a:extLst>
              <a:ext uri="{FF2B5EF4-FFF2-40B4-BE49-F238E27FC236}">
                <a16:creationId xmlns:a16="http://schemas.microsoft.com/office/drawing/2014/main" id="{490493F2-3BB8-4138-B4E1-2D0D5B3A9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19" y="2731030"/>
            <a:ext cx="2156647" cy="320068"/>
          </a:xfrm>
          <a:prstGeom prst="rect">
            <a:avLst/>
          </a:prstGeom>
        </p:spPr>
      </p:pic>
      <p:pic>
        <p:nvPicPr>
          <p:cNvPr id="12" name="图片 11">
            <a:extLst>
              <a:ext uri="{FF2B5EF4-FFF2-40B4-BE49-F238E27FC236}">
                <a16:creationId xmlns:a16="http://schemas.microsoft.com/office/drawing/2014/main" id="{2F7CCD5D-7929-4137-AF64-EDA0523C8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604" y="3257593"/>
            <a:ext cx="4072932" cy="1479095"/>
          </a:xfrm>
          <a:prstGeom prst="rect">
            <a:avLst/>
          </a:prstGeom>
        </p:spPr>
      </p:pic>
      <p:pic>
        <p:nvPicPr>
          <p:cNvPr id="14" name="图片 13">
            <a:extLst>
              <a:ext uri="{FF2B5EF4-FFF2-40B4-BE49-F238E27FC236}">
                <a16:creationId xmlns:a16="http://schemas.microsoft.com/office/drawing/2014/main" id="{E9ED7AA2-2C9D-4C2F-A364-C673BE9EC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526" y="1290177"/>
            <a:ext cx="4629065" cy="2222532"/>
          </a:xfrm>
          <a:prstGeom prst="rect">
            <a:avLst/>
          </a:prstGeom>
        </p:spPr>
      </p:pic>
    </p:spTree>
    <p:extLst>
      <p:ext uri="{BB962C8B-B14F-4D97-AF65-F5344CB8AC3E}">
        <p14:creationId xmlns:p14="http://schemas.microsoft.com/office/powerpoint/2010/main" val="161975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E48E8D-96F8-482A-9696-120A883186CB}"/>
              </a:ext>
            </a:extLst>
          </p:cNvPr>
          <p:cNvPicPr>
            <a:picLocks noChangeAspect="1"/>
          </p:cNvPicPr>
          <p:nvPr/>
        </p:nvPicPr>
        <p:blipFill>
          <a:blip r:embed="rId3"/>
          <a:stretch>
            <a:fillRect/>
          </a:stretch>
        </p:blipFill>
        <p:spPr>
          <a:xfrm>
            <a:off x="2173318" y="832882"/>
            <a:ext cx="4872262" cy="3288325"/>
          </a:xfrm>
          <a:prstGeom prst="rect">
            <a:avLst/>
          </a:prstGeom>
        </p:spPr>
      </p:pic>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p>
        </p:txBody>
      </p:sp>
      <p:sp>
        <p:nvSpPr>
          <p:cNvPr id="8" name="文本框 7">
            <a:extLst>
              <a:ext uri="{FF2B5EF4-FFF2-40B4-BE49-F238E27FC236}">
                <a16:creationId xmlns:a16="http://schemas.microsoft.com/office/drawing/2014/main" id="{9FAF7B49-0BBD-49FF-9384-1CE32407DFE1}"/>
              </a:ext>
            </a:extLst>
          </p:cNvPr>
          <p:cNvSpPr txBox="1"/>
          <p:nvPr/>
        </p:nvSpPr>
        <p:spPr>
          <a:xfrm>
            <a:off x="869041" y="4128377"/>
            <a:ext cx="7909487" cy="46166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en-US" altLang="zh-CN" sz="2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There are only hadrons,</a:t>
            </a:r>
            <a:r>
              <a:rPr kumimoji="0" lang="en-US" altLang="zh-CN" sz="2400" b="0" i="0" u="none" strike="noStrike" kern="1200" cap="none" spc="0" normalizeH="0" noProof="0" dirty="0">
                <a:ln>
                  <a:noFill/>
                </a:ln>
                <a:solidFill>
                  <a:srgbClr val="FF0000"/>
                </a:solidFill>
                <a:effectLst/>
                <a:uLnTx/>
                <a:uFillTx/>
                <a:latin typeface="Calibri" panose="020F0502020204030204" pitchFamily="34" charset="0"/>
                <a:ea typeface="宋体" panose="02010600030101010101" pitchFamily="2" charset="-122"/>
                <a:cs typeface="+mn-cs"/>
              </a:rPr>
              <a:t> NO </a:t>
            </a:r>
            <a:r>
              <a:rPr kumimoji="0" lang="en-US" altLang="zh-CN" sz="2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phase/configuration transition!</a:t>
            </a:r>
            <a:endParaRPr kumimoji="0" lang="zh-CN" altLang="en-US" sz="2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738ACEB-D5C6-4DC5-9758-34400B24A17C}"/>
                  </a:ext>
                </a:extLst>
              </p:cNvPr>
              <p:cNvSpPr txBox="1"/>
              <p:nvPr/>
            </p:nvSpPr>
            <p:spPr>
              <a:xfrm>
                <a:off x="7299947" y="1015123"/>
                <a:ext cx="119612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0" i="0" u="none" strike="noStrike" kern="1200" cap="none" spc="0" normalizeH="0" baseline="0" noProof="0" smtClean="0">
                          <a:ln>
                            <a:noFill/>
                          </a:ln>
                          <a:solidFill>
                            <a:srgbClr val="FF0000"/>
                          </a:solidFill>
                          <a:effectLst/>
                          <a:uLnTx/>
                          <a:uFillTx/>
                          <a:latin typeface="Cambria Math" panose="02040503050406030204" pitchFamily="18" charset="0"/>
                          <a:cs typeface="+mn-cs"/>
                        </a:rPr>
                        <m:t>(1~2.5)</m:t>
                      </m:r>
                      <m:sSub>
                        <m:sSubPr>
                          <m:ctrlP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𝑛</m:t>
                          </m:r>
                        </m:e>
                        <m:sub>
                          <m:r>
                            <a:rPr kumimoji="0" lang="en-US" altLang="zh-CN"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0</m:t>
                          </m:r>
                        </m:sub>
                      </m:sSub>
                    </m:oMath>
                  </m:oMathPara>
                </a14:m>
                <a:endParaRPr kumimoji="0" lang="zh-CN" altLang="en-US" sz="2400" b="0" i="0" u="none" strike="noStrike" kern="1200" cap="none" spc="0" normalizeH="0" baseline="0" noProof="0" dirty="0">
                  <a:ln>
                    <a:noFill/>
                  </a:ln>
                  <a:solidFill>
                    <a:srgbClr val="FF0000"/>
                  </a:solidFill>
                  <a:effectLst/>
                  <a:uLnTx/>
                  <a:uFillTx/>
                  <a:cs typeface="+mn-cs"/>
                </a:endParaRPr>
              </a:p>
            </p:txBody>
          </p:sp>
        </mc:Choice>
        <mc:Fallback xmlns="">
          <p:sp>
            <p:nvSpPr>
              <p:cNvPr id="6" name="文本框 5">
                <a:extLst>
                  <a:ext uri="{FF2B5EF4-FFF2-40B4-BE49-F238E27FC236}">
                    <a16:creationId xmlns:a16="http://schemas.microsoft.com/office/drawing/2014/main" id="{7738ACEB-D5C6-4DC5-9758-34400B24A17C}"/>
                  </a:ext>
                </a:extLst>
              </p:cNvPr>
              <p:cNvSpPr txBox="1">
                <a:spLocks noRot="1" noChangeAspect="1" noMove="1" noResize="1" noEditPoints="1" noAdjustHandles="1" noChangeArrowheads="1" noChangeShapeType="1" noTextEdit="1"/>
              </p:cNvSpPr>
              <p:nvPr/>
            </p:nvSpPr>
            <p:spPr>
              <a:xfrm>
                <a:off x="7299947" y="1015123"/>
                <a:ext cx="1196126" cy="461665"/>
              </a:xfrm>
              <a:prstGeom prst="rect">
                <a:avLst/>
              </a:prstGeom>
              <a:blipFill>
                <a:blip r:embed="rId4"/>
                <a:stretch>
                  <a:fillRect l="-4061" r="-25888" b="-18667"/>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DD6E65E0-A574-4104-9716-A881B14ECC4D}"/>
              </a:ext>
            </a:extLst>
          </p:cNvPr>
          <p:cNvCxnSpPr>
            <a:cxnSpLocks/>
          </p:cNvCxnSpPr>
          <p:nvPr/>
        </p:nvCxnSpPr>
        <p:spPr>
          <a:xfrm flipV="1">
            <a:off x="6215605" y="1240920"/>
            <a:ext cx="1084342" cy="2477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4A7C0237-81EF-42C2-A342-2DE9ACD7EBFE}"/>
              </a:ext>
            </a:extLst>
          </p:cNvPr>
          <p:cNvCxnSpPr>
            <a:stCxn id="13" idx="2"/>
            <a:endCxn id="14" idx="2"/>
          </p:cNvCxnSpPr>
          <p:nvPr/>
        </p:nvCxnSpPr>
        <p:spPr>
          <a:xfrm flipH="1" flipV="1">
            <a:off x="1806189" y="1551457"/>
            <a:ext cx="1064331" cy="32906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FE2C3882-2A05-4433-883C-C0E9F20F8498}"/>
              </a:ext>
            </a:extLst>
          </p:cNvPr>
          <p:cNvSpPr/>
          <p:nvPr/>
        </p:nvSpPr>
        <p:spPr>
          <a:xfrm>
            <a:off x="2870520" y="1542373"/>
            <a:ext cx="984722" cy="676292"/>
          </a:xfrm>
          <a:prstGeom prst="ellipse">
            <a:avLst/>
          </a:prstGeom>
          <a:noFill/>
          <a:ln>
            <a:gradFill>
              <a:gsLst>
                <a:gs pos="76320">
                  <a:srgbClr val="0000FF"/>
                </a:gs>
                <a:gs pos="0">
                  <a:schemeClr val="accent1">
                    <a:lumMod val="5000"/>
                    <a:lumOff val="95000"/>
                  </a:schemeClr>
                </a:gs>
                <a:gs pos="20000">
                  <a:schemeClr val="accent1">
                    <a:lumMod val="45000"/>
                    <a:lumOff val="55000"/>
                  </a:schemeClr>
                </a:gs>
                <a:gs pos="100000">
                  <a:srgbClr val="7030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714ED57C-3543-4074-9CAC-EF2A8FBBC4CF}"/>
              </a:ext>
            </a:extLst>
          </p:cNvPr>
          <p:cNvSpPr txBox="1"/>
          <p:nvPr/>
        </p:nvSpPr>
        <p:spPr>
          <a:xfrm>
            <a:off x="869041" y="1089792"/>
            <a:ext cx="18742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cs typeface="+mn-cs"/>
              </a:rPr>
              <a:t>Linear model</a:t>
            </a:r>
            <a:endParaRPr kumimoji="0" lang="zh-CN" altLang="en-US" sz="2400" b="0" i="0" u="none" strike="noStrike" kern="120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cs typeface="+mn-cs"/>
            </a:endParaRPr>
          </a:p>
        </p:txBody>
      </p:sp>
      <p:sp>
        <p:nvSpPr>
          <p:cNvPr id="9" name="椭圆 8">
            <a:extLst>
              <a:ext uri="{FF2B5EF4-FFF2-40B4-BE49-F238E27FC236}">
                <a16:creationId xmlns:a16="http://schemas.microsoft.com/office/drawing/2014/main" id="{38E6FD10-B10B-42BC-92C8-6E9FD3ECA8E0}"/>
              </a:ext>
            </a:extLst>
          </p:cNvPr>
          <p:cNvSpPr/>
          <p:nvPr/>
        </p:nvSpPr>
        <p:spPr>
          <a:xfrm>
            <a:off x="4109609" y="1151680"/>
            <a:ext cx="2105996" cy="676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52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3" grpId="0" animBg="1"/>
      <p:bldP spid="1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p>
        </p:txBody>
      </p:sp>
      <p:sp>
        <p:nvSpPr>
          <p:cNvPr id="2" name="文本框 1">
            <a:extLst>
              <a:ext uri="{FF2B5EF4-FFF2-40B4-BE49-F238E27FC236}">
                <a16:creationId xmlns:a16="http://schemas.microsoft.com/office/drawing/2014/main" id="{C9E1CC36-9835-4943-8E39-863F4D6BDCFE}"/>
              </a:ext>
            </a:extLst>
          </p:cNvPr>
          <p:cNvSpPr txBox="1"/>
          <p:nvPr/>
        </p:nvSpPr>
        <p:spPr>
          <a:xfrm>
            <a:off x="650119" y="906557"/>
            <a:ext cx="3574640" cy="46166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0" lang="en-US" altLang="zh-CN" sz="2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Why in Chiral-scale EFT?</a:t>
            </a:r>
            <a:endParaRPr kumimoji="0" lang="zh-CN" altLang="en-US" sz="2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5" name="文本框 4">
            <a:extLst>
              <a:ext uri="{FF2B5EF4-FFF2-40B4-BE49-F238E27FC236}">
                <a16:creationId xmlns:a16="http://schemas.microsoft.com/office/drawing/2014/main" id="{90D3D8B0-166E-437F-B673-297529BA4D1D}"/>
              </a:ext>
            </a:extLst>
          </p:cNvPr>
          <p:cNvSpPr txBox="1"/>
          <p:nvPr/>
        </p:nvSpPr>
        <p:spPr>
          <a:xfrm>
            <a:off x="4424448" y="1361661"/>
            <a:ext cx="4552950" cy="92333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Scale symmetry is first partially restored with density, but then broken again.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Contradict to naïve expectation!</a:t>
            </a:r>
            <a:endParaRPr kumimoji="0" lang="zh-CN" altLang="en-US"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pic>
        <p:nvPicPr>
          <p:cNvPr id="6" name="图片 5">
            <a:extLst>
              <a:ext uri="{FF2B5EF4-FFF2-40B4-BE49-F238E27FC236}">
                <a16:creationId xmlns:a16="http://schemas.microsoft.com/office/drawing/2014/main" id="{36D6A655-FE60-4D3C-A019-999F2457AAFB}"/>
              </a:ext>
            </a:extLst>
          </p:cNvPr>
          <p:cNvPicPr>
            <a:picLocks noChangeAspect="1"/>
          </p:cNvPicPr>
          <p:nvPr/>
        </p:nvPicPr>
        <p:blipFill>
          <a:blip r:embed="rId3"/>
          <a:stretch>
            <a:fillRect/>
          </a:stretch>
        </p:blipFill>
        <p:spPr>
          <a:xfrm>
            <a:off x="5086709" y="2429836"/>
            <a:ext cx="3075397" cy="2387609"/>
          </a:xfrm>
          <a:prstGeom prst="rect">
            <a:avLst/>
          </a:prstGeom>
        </p:spPr>
      </p:pic>
      <p:sp>
        <p:nvSpPr>
          <p:cNvPr id="7" name="文本框 6">
            <a:extLst>
              <a:ext uri="{FF2B5EF4-FFF2-40B4-BE49-F238E27FC236}">
                <a16:creationId xmlns:a16="http://schemas.microsoft.com/office/drawing/2014/main" id="{8CD84DA5-5FC3-4572-B00A-124C0264A23D}"/>
              </a:ext>
            </a:extLst>
          </p:cNvPr>
          <p:cNvSpPr txBox="1"/>
          <p:nvPr/>
        </p:nvSpPr>
        <p:spPr>
          <a:xfrm>
            <a:off x="519112" y="3704547"/>
            <a:ext cx="4314825" cy="838948"/>
          </a:xfrm>
          <a:prstGeom prst="rect">
            <a:avLst/>
          </a:prstGeom>
          <a:noFill/>
        </p:spPr>
        <p:txBody>
          <a:bodyPr wrap="square" rtlCol="0">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n"/>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Also found in </a:t>
            </a:r>
            <a:r>
              <a:rPr kumimoji="0" lang="en-US" altLang="zh-CN" sz="1800" b="0"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skyrmion</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crystal approach.</a:t>
            </a:r>
          </a:p>
          <a:p>
            <a:pPr marL="0" marR="0" lvl="0" indent="0" algn="r" defTabSz="914400" rtl="0" eaLnBrk="0" fontAlgn="base" latinLnBrk="0" hangingPunct="0">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Long-Qi Shao, YM, arXiv:2202.09957 </a:t>
            </a:r>
            <a:endParaRPr kumimoji="0" lang="zh-CN" altLang="en-US" sz="16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endParaRPr>
          </a:p>
        </p:txBody>
      </p:sp>
      <p:pic>
        <p:nvPicPr>
          <p:cNvPr id="8" name="图片 7">
            <a:extLst>
              <a:ext uri="{FF2B5EF4-FFF2-40B4-BE49-F238E27FC236}">
                <a16:creationId xmlns:a16="http://schemas.microsoft.com/office/drawing/2014/main" id="{24F8637D-36B2-4048-9ECA-F194ACF24F2A}"/>
              </a:ext>
            </a:extLst>
          </p:cNvPr>
          <p:cNvPicPr>
            <a:picLocks noChangeAspect="1"/>
          </p:cNvPicPr>
          <p:nvPr/>
        </p:nvPicPr>
        <p:blipFill>
          <a:blip r:embed="rId4"/>
          <a:stretch>
            <a:fillRect/>
          </a:stretch>
        </p:blipFill>
        <p:spPr>
          <a:xfrm>
            <a:off x="6934200" y="3889213"/>
            <a:ext cx="1981200" cy="414068"/>
          </a:xfrm>
          <a:prstGeom prst="rect">
            <a:avLst/>
          </a:prstGeom>
        </p:spPr>
      </p:pic>
      <p:pic>
        <p:nvPicPr>
          <p:cNvPr id="9" name="图片 8">
            <a:extLst>
              <a:ext uri="{FF2B5EF4-FFF2-40B4-BE49-F238E27FC236}">
                <a16:creationId xmlns:a16="http://schemas.microsoft.com/office/drawing/2014/main" id="{097A0FA0-4954-432A-8FD9-62F9BA114768}"/>
              </a:ext>
            </a:extLst>
          </p:cNvPr>
          <p:cNvPicPr>
            <a:picLocks noChangeAspect="1"/>
          </p:cNvPicPr>
          <p:nvPr/>
        </p:nvPicPr>
        <p:blipFill>
          <a:blip r:embed="rId5"/>
          <a:stretch>
            <a:fillRect/>
          </a:stretch>
        </p:blipFill>
        <p:spPr>
          <a:xfrm>
            <a:off x="782176" y="1475555"/>
            <a:ext cx="3209273" cy="2192389"/>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E6E0B26-7494-4D73-B50D-66667CCE5F53}"/>
                  </a:ext>
                </a:extLst>
              </p:cNvPr>
              <p:cNvSpPr txBox="1"/>
              <p:nvPr/>
            </p:nvSpPr>
            <p:spPr>
              <a:xfrm>
                <a:off x="1219381" y="2732197"/>
                <a:ext cx="1711431" cy="525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2400" i="1" smtClean="0">
                          <a:solidFill>
                            <a:srgbClr val="FF0000"/>
                          </a:solidFill>
                          <a:latin typeface="Cambria Math" panose="02040503050406030204" pitchFamily="18" charset="0"/>
                        </a:rPr>
                        <m:t>χ</m:t>
                      </m:r>
                      <m:r>
                        <a:rPr lang="en-US" altLang="zh-CN" sz="2400" b="0" i="1" smtClean="0">
                          <a:solidFill>
                            <a:srgbClr val="FF0000"/>
                          </a:solidFill>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𝑓</m:t>
                          </m:r>
                        </m:e>
                        <m:sub>
                          <m:r>
                            <m:rPr>
                              <m:sty m:val="p"/>
                            </m:rPr>
                            <a:rPr lang="el-GR" altLang="zh-CN" sz="2400" b="0" i="1" smtClean="0">
                              <a:solidFill>
                                <a:srgbClr val="FF0000"/>
                              </a:solidFill>
                              <a:latin typeface="Cambria Math" panose="02040503050406030204" pitchFamily="18" charset="0"/>
                            </a:rPr>
                            <m:t>χ</m:t>
                          </m:r>
                        </m:sub>
                      </m:sSub>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panose="02040503050406030204" pitchFamily="18" charset="0"/>
                            </a:rPr>
                            <m:t>𝑒</m:t>
                          </m:r>
                        </m:e>
                        <m:sup>
                          <m:r>
                            <a:rPr lang="zh-CN" altLang="en-US" sz="2400" b="0" i="1" smtClean="0">
                              <a:solidFill>
                                <a:srgbClr val="FF0000"/>
                              </a:solidFill>
                              <a:latin typeface="Cambria Math" panose="02040503050406030204" pitchFamily="18" charset="0"/>
                            </a:rPr>
                            <m:t>𝜎</m:t>
                          </m:r>
                          <m:r>
                            <a:rPr lang="en-US" altLang="zh-CN" sz="2400" b="0" i="1" smtClean="0">
                              <a:solidFill>
                                <a:srgbClr val="FF0000"/>
                              </a:solidFill>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𝑓</m:t>
                              </m:r>
                            </m:e>
                            <m:sub>
                              <m:r>
                                <m:rPr>
                                  <m:sty m:val="p"/>
                                </m:rPr>
                                <a:rPr lang="el-GR" altLang="zh-CN" sz="2400" b="0" i="1" smtClean="0">
                                  <a:solidFill>
                                    <a:srgbClr val="FF0000"/>
                                  </a:solidFill>
                                  <a:latin typeface="Cambria Math" panose="02040503050406030204" pitchFamily="18" charset="0"/>
                                </a:rPr>
                                <m:t>χ</m:t>
                              </m:r>
                            </m:sub>
                          </m:sSub>
                        </m:sup>
                      </m:sSup>
                    </m:oMath>
                  </m:oMathPara>
                </a14:m>
                <a:endParaRPr lang="zh-CN" altLang="en-US" sz="2400" dirty="0">
                  <a:solidFill>
                    <a:srgbClr val="FF0000"/>
                  </a:solidFill>
                </a:endParaRPr>
              </a:p>
            </p:txBody>
          </p:sp>
        </mc:Choice>
        <mc:Fallback xmlns="">
          <p:sp>
            <p:nvSpPr>
              <p:cNvPr id="3" name="文本框 2">
                <a:extLst>
                  <a:ext uri="{FF2B5EF4-FFF2-40B4-BE49-F238E27FC236}">
                    <a16:creationId xmlns:a16="http://schemas.microsoft.com/office/drawing/2014/main" id="{DE6E0B26-7494-4D73-B50D-66667CCE5F53}"/>
                  </a:ext>
                </a:extLst>
              </p:cNvPr>
              <p:cNvSpPr txBox="1">
                <a:spLocks noRot="1" noChangeAspect="1" noMove="1" noResize="1" noEditPoints="1" noAdjustHandles="1" noChangeArrowheads="1" noChangeShapeType="1" noTextEdit="1"/>
              </p:cNvSpPr>
              <p:nvPr/>
            </p:nvSpPr>
            <p:spPr>
              <a:xfrm>
                <a:off x="1219381" y="2732197"/>
                <a:ext cx="1711431" cy="525144"/>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3669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pic>
        <p:nvPicPr>
          <p:cNvPr id="8" name="图片 7">
            <a:extLst>
              <a:ext uri="{FF2B5EF4-FFF2-40B4-BE49-F238E27FC236}">
                <a16:creationId xmlns:a16="http://schemas.microsoft.com/office/drawing/2014/main" id="{AFDA5E0E-FE43-405C-97A0-E62C53E52E2B}"/>
              </a:ext>
            </a:extLst>
          </p:cNvPr>
          <p:cNvPicPr>
            <a:picLocks noChangeAspect="1"/>
          </p:cNvPicPr>
          <p:nvPr/>
        </p:nvPicPr>
        <p:blipFill>
          <a:blip r:embed="rId3"/>
          <a:stretch>
            <a:fillRect/>
          </a:stretch>
        </p:blipFill>
        <p:spPr>
          <a:xfrm>
            <a:off x="736039" y="1650192"/>
            <a:ext cx="7671921" cy="3415096"/>
          </a:xfrm>
          <a:prstGeom prst="rect">
            <a:avLst/>
          </a:prstGeom>
        </p:spPr>
      </p:pic>
      <p:sp>
        <p:nvSpPr>
          <p:cNvPr id="3" name="矩形 2">
            <a:extLst>
              <a:ext uri="{FF2B5EF4-FFF2-40B4-BE49-F238E27FC236}">
                <a16:creationId xmlns:a16="http://schemas.microsoft.com/office/drawing/2014/main" id="{001A7F89-FC6F-455A-89A7-249DBFE0D926}"/>
              </a:ext>
            </a:extLst>
          </p:cNvPr>
          <p:cNvSpPr/>
          <p:nvPr/>
        </p:nvSpPr>
        <p:spPr>
          <a:xfrm>
            <a:off x="2757714" y="1575286"/>
            <a:ext cx="4489753" cy="2689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p14="http://schemas.microsoft.com/office/powerpoint/2010/main">
        <mc:Choice Requires="p14">
          <p:contentPart p14:bwMode="auto" r:id="rId4">
            <p14:nvContentPartPr>
              <p14:cNvPr id="5" name="墨迹 4">
                <a:extLst>
                  <a:ext uri="{FF2B5EF4-FFF2-40B4-BE49-F238E27FC236}">
                    <a16:creationId xmlns:a16="http://schemas.microsoft.com/office/drawing/2014/main" id="{18464C15-A14D-4E22-B7BD-95FF864AF024}"/>
                  </a:ext>
                </a:extLst>
              </p14:cNvPr>
              <p14:cNvContentPartPr/>
              <p14:nvPr/>
            </p14:nvContentPartPr>
            <p14:xfrm>
              <a:off x="4000767" y="1064903"/>
              <a:ext cx="15120" cy="19800"/>
            </p14:xfrm>
          </p:contentPart>
        </mc:Choice>
        <mc:Fallback xmlns="">
          <p:pic>
            <p:nvPicPr>
              <p:cNvPr id="5" name="墨迹 4">
                <a:extLst>
                  <a:ext uri="{FF2B5EF4-FFF2-40B4-BE49-F238E27FC236}">
                    <a16:creationId xmlns:a16="http://schemas.microsoft.com/office/drawing/2014/main" id="{18464C15-A14D-4E22-B7BD-95FF864AF024}"/>
                  </a:ext>
                </a:extLst>
              </p:cNvPr>
              <p:cNvPicPr/>
              <p:nvPr/>
            </p:nvPicPr>
            <p:blipFill>
              <a:blip r:embed="rId5"/>
              <a:stretch>
                <a:fillRect/>
              </a:stretch>
            </p:blipFill>
            <p:spPr>
              <a:xfrm>
                <a:off x="3991767" y="1056263"/>
                <a:ext cx="3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 name="墨迹 132">
                <a:extLst>
                  <a:ext uri="{FF2B5EF4-FFF2-40B4-BE49-F238E27FC236}">
                    <a16:creationId xmlns:a16="http://schemas.microsoft.com/office/drawing/2014/main" id="{A08410E4-8419-412A-AFFB-F33D797263D7}"/>
                  </a:ext>
                </a:extLst>
              </p14:cNvPr>
              <p14:cNvContentPartPr/>
              <p14:nvPr/>
            </p14:nvContentPartPr>
            <p14:xfrm>
              <a:off x="8622087" y="3080183"/>
              <a:ext cx="360" cy="360"/>
            </p14:xfrm>
          </p:contentPart>
        </mc:Choice>
        <mc:Fallback xmlns="">
          <p:pic>
            <p:nvPicPr>
              <p:cNvPr id="133" name="墨迹 132">
                <a:extLst>
                  <a:ext uri="{FF2B5EF4-FFF2-40B4-BE49-F238E27FC236}">
                    <a16:creationId xmlns:a16="http://schemas.microsoft.com/office/drawing/2014/main" id="{A08410E4-8419-412A-AFFB-F33D797263D7}"/>
                  </a:ext>
                </a:extLst>
              </p:cNvPr>
              <p:cNvPicPr/>
              <p:nvPr/>
            </p:nvPicPr>
            <p:blipFill>
              <a:blip r:embed="rId7"/>
              <a:stretch>
                <a:fillRect/>
              </a:stretch>
            </p:blipFill>
            <p:spPr>
              <a:xfrm>
                <a:off x="8604447" y="3062183"/>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36" name="墨迹 235">
                <a:extLst>
                  <a:ext uri="{FF2B5EF4-FFF2-40B4-BE49-F238E27FC236}">
                    <a16:creationId xmlns:a16="http://schemas.microsoft.com/office/drawing/2014/main" id="{FC57E151-16C6-457F-AE1D-FF8BB530C2A7}"/>
                  </a:ext>
                </a:extLst>
              </p14:cNvPr>
              <p14:cNvContentPartPr/>
              <p14:nvPr/>
            </p14:nvContentPartPr>
            <p14:xfrm>
              <a:off x="2729607" y="2108903"/>
              <a:ext cx="4473720" cy="2276280"/>
            </p14:xfrm>
          </p:contentPart>
        </mc:Choice>
        <mc:Fallback xmlns="">
          <p:pic>
            <p:nvPicPr>
              <p:cNvPr id="236" name="墨迹 235">
                <a:extLst>
                  <a:ext uri="{FF2B5EF4-FFF2-40B4-BE49-F238E27FC236}">
                    <a16:creationId xmlns:a16="http://schemas.microsoft.com/office/drawing/2014/main" id="{FC57E151-16C6-457F-AE1D-FF8BB530C2A7}"/>
                  </a:ext>
                </a:extLst>
              </p:cNvPr>
              <p:cNvPicPr/>
              <p:nvPr/>
            </p:nvPicPr>
            <p:blipFill>
              <a:blip r:embed="rId9"/>
              <a:stretch>
                <a:fillRect/>
              </a:stretch>
            </p:blipFill>
            <p:spPr>
              <a:xfrm>
                <a:off x="2720967" y="2100263"/>
                <a:ext cx="4491360" cy="229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40" name="墨迹 239">
                <a:extLst>
                  <a:ext uri="{FF2B5EF4-FFF2-40B4-BE49-F238E27FC236}">
                    <a16:creationId xmlns:a16="http://schemas.microsoft.com/office/drawing/2014/main" id="{E1BDCCDD-5ACF-4DA2-90E6-DAB42CCA30B0}"/>
                  </a:ext>
                </a:extLst>
              </p14:cNvPr>
              <p14:cNvContentPartPr/>
              <p14:nvPr/>
            </p14:nvContentPartPr>
            <p14:xfrm>
              <a:off x="4245927" y="364356"/>
              <a:ext cx="39240" cy="6480"/>
            </p14:xfrm>
          </p:contentPart>
        </mc:Choice>
        <mc:Fallback xmlns="">
          <p:pic>
            <p:nvPicPr>
              <p:cNvPr id="240" name="墨迹 239">
                <a:extLst>
                  <a:ext uri="{FF2B5EF4-FFF2-40B4-BE49-F238E27FC236}">
                    <a16:creationId xmlns:a16="http://schemas.microsoft.com/office/drawing/2014/main" id="{E1BDCCDD-5ACF-4DA2-90E6-DAB42CCA30B0}"/>
                  </a:ext>
                </a:extLst>
              </p:cNvPr>
              <p:cNvPicPr/>
              <p:nvPr/>
            </p:nvPicPr>
            <p:blipFill>
              <a:blip r:embed="rId11"/>
              <a:stretch>
                <a:fillRect/>
              </a:stretch>
            </p:blipFill>
            <p:spPr>
              <a:xfrm>
                <a:off x="4236927" y="355356"/>
                <a:ext cx="56880" cy="24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41" name="墨迹 240">
                <a:extLst>
                  <a:ext uri="{FF2B5EF4-FFF2-40B4-BE49-F238E27FC236}">
                    <a16:creationId xmlns:a16="http://schemas.microsoft.com/office/drawing/2014/main" id="{598F6FE6-9A09-486F-B799-46CF4C28D23F}"/>
                  </a:ext>
                </a:extLst>
              </p14:cNvPr>
              <p14:cNvContentPartPr/>
              <p14:nvPr/>
            </p14:nvContentPartPr>
            <p14:xfrm>
              <a:off x="3873687" y="290196"/>
              <a:ext cx="44640" cy="104040"/>
            </p14:xfrm>
          </p:contentPart>
        </mc:Choice>
        <mc:Fallback xmlns="">
          <p:pic>
            <p:nvPicPr>
              <p:cNvPr id="241" name="墨迹 240">
                <a:extLst>
                  <a:ext uri="{FF2B5EF4-FFF2-40B4-BE49-F238E27FC236}">
                    <a16:creationId xmlns:a16="http://schemas.microsoft.com/office/drawing/2014/main" id="{598F6FE6-9A09-486F-B799-46CF4C28D23F}"/>
                  </a:ext>
                </a:extLst>
              </p:cNvPr>
              <p:cNvPicPr/>
              <p:nvPr/>
            </p:nvPicPr>
            <p:blipFill>
              <a:blip r:embed="rId13"/>
              <a:stretch>
                <a:fillRect/>
              </a:stretch>
            </p:blipFill>
            <p:spPr>
              <a:xfrm>
                <a:off x="3864687" y="281196"/>
                <a:ext cx="62280" cy="121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42" name="墨迹 241">
                <a:extLst>
                  <a:ext uri="{FF2B5EF4-FFF2-40B4-BE49-F238E27FC236}">
                    <a16:creationId xmlns:a16="http://schemas.microsoft.com/office/drawing/2014/main" id="{508E2B90-3F06-4E43-A1E1-702B36B01000}"/>
                  </a:ext>
                </a:extLst>
              </p14:cNvPr>
              <p14:cNvContentPartPr/>
              <p14:nvPr/>
            </p14:nvContentPartPr>
            <p14:xfrm>
              <a:off x="4368327" y="259236"/>
              <a:ext cx="65880" cy="39960"/>
            </p14:xfrm>
          </p:contentPart>
        </mc:Choice>
        <mc:Fallback xmlns="">
          <p:pic>
            <p:nvPicPr>
              <p:cNvPr id="242" name="墨迹 241">
                <a:extLst>
                  <a:ext uri="{FF2B5EF4-FFF2-40B4-BE49-F238E27FC236}">
                    <a16:creationId xmlns:a16="http://schemas.microsoft.com/office/drawing/2014/main" id="{508E2B90-3F06-4E43-A1E1-702B36B01000}"/>
                  </a:ext>
                </a:extLst>
              </p:cNvPr>
              <p:cNvPicPr/>
              <p:nvPr/>
            </p:nvPicPr>
            <p:blipFill>
              <a:blip r:embed="rId15"/>
              <a:stretch>
                <a:fillRect/>
              </a:stretch>
            </p:blipFill>
            <p:spPr>
              <a:xfrm>
                <a:off x="4359687" y="250596"/>
                <a:ext cx="83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0" name="墨迹 259">
                <a:extLst>
                  <a:ext uri="{FF2B5EF4-FFF2-40B4-BE49-F238E27FC236}">
                    <a16:creationId xmlns:a16="http://schemas.microsoft.com/office/drawing/2014/main" id="{78D0932A-3787-41CA-B720-93BD7D717428}"/>
                  </a:ext>
                </a:extLst>
              </p14:cNvPr>
              <p14:cNvContentPartPr/>
              <p14:nvPr/>
            </p14:nvContentPartPr>
            <p14:xfrm>
              <a:off x="337047" y="1344983"/>
              <a:ext cx="8161200" cy="3502080"/>
            </p14:xfrm>
          </p:contentPart>
        </mc:Choice>
        <mc:Fallback xmlns="">
          <p:pic>
            <p:nvPicPr>
              <p:cNvPr id="260" name="墨迹 259">
                <a:extLst>
                  <a:ext uri="{FF2B5EF4-FFF2-40B4-BE49-F238E27FC236}">
                    <a16:creationId xmlns:a16="http://schemas.microsoft.com/office/drawing/2014/main" id="{78D0932A-3787-41CA-B720-93BD7D717428}"/>
                  </a:ext>
                </a:extLst>
              </p:cNvPr>
              <p:cNvPicPr/>
              <p:nvPr/>
            </p:nvPicPr>
            <p:blipFill>
              <a:blip r:embed="rId17"/>
              <a:stretch>
                <a:fillRect/>
              </a:stretch>
            </p:blipFill>
            <p:spPr>
              <a:xfrm>
                <a:off x="319047" y="1326981"/>
                <a:ext cx="8196840" cy="3537724"/>
              </a:xfrm>
              <a:prstGeom prst="rect">
                <a:avLst/>
              </a:prstGeom>
            </p:spPr>
          </p:pic>
        </mc:Fallback>
      </mc:AlternateContent>
      <mc:AlternateContent xmlns:mc="http://schemas.openxmlformats.org/markup-compatibility/2006" xmlns:a14="http://schemas.microsoft.com/office/drawing/2010/main">
        <mc:Choice Requires="a14">
          <p:sp>
            <p:nvSpPr>
              <p:cNvPr id="261" name="文本框 260">
                <a:extLst>
                  <a:ext uri="{FF2B5EF4-FFF2-40B4-BE49-F238E27FC236}">
                    <a16:creationId xmlns:a16="http://schemas.microsoft.com/office/drawing/2014/main" id="{EDBCE438-B77B-411A-B8E5-D565AA74F710}"/>
                  </a:ext>
                </a:extLst>
              </p:cNvPr>
              <p:cNvSpPr txBox="1"/>
              <p:nvPr/>
            </p:nvSpPr>
            <p:spPr>
              <a:xfrm>
                <a:off x="2960731" y="966001"/>
                <a:ext cx="2926507" cy="741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sSubSupPr>
                        <m:e>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𝑣</m:t>
                          </m:r>
                        </m:e>
                        <m:sub>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𝑠</m:t>
                          </m:r>
                        </m:sub>
                        <m:sup>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2</m:t>
                          </m:r>
                        </m:sup>
                      </m:sSubSup>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f>
                        <m:fPr>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f>
                            <m:fPr>
                              <m:type m:val="lin"/>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𝑝</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den>
                          </m:f>
                        </m:num>
                        <m:den>
                          <m:f>
                            <m:fPr>
                              <m:type m:val="lin"/>
                              <m:ctrlP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𝜕𝜀</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𝑛</m:t>
                              </m:r>
                            </m:den>
                          </m:f>
                        </m:den>
                      </m:f>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f>
                        <m:fPr>
                          <m:ctrlP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𝑝</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num>
                        <m:den>
                          <m:r>
                            <a:rPr kumimoji="0" lang="zh-CN" altLang="en-US" sz="2000" b="0" i="1" u="none" strike="noStrike" kern="1200" cap="none" spc="0" normalizeH="0" baseline="0" noProof="0">
                              <a:ln>
                                <a:noFill/>
                              </a:ln>
                              <a:solidFill>
                                <a:srgbClr val="0070C0"/>
                              </a:solidFill>
                              <a:effectLst/>
                              <a:uLnTx/>
                              <a:uFillTx/>
                              <a:latin typeface="Cambria Math" panose="02040503050406030204" pitchFamily="18" charset="0"/>
                              <a:cs typeface="+mn-cs"/>
                            </a:rPr>
                            <m:t>𝜕𝜀</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𝑛</m:t>
                          </m:r>
                          <m:r>
                            <a:rPr kumimoji="0" lang="en-US" altLang="zh-CN" sz="2000" b="0" i="1" u="none" strike="noStrike" kern="1200" cap="none" spc="0" normalizeH="0" baseline="0" noProof="0">
                              <a:ln>
                                <a:noFill/>
                              </a:ln>
                              <a:solidFill>
                                <a:srgbClr val="0070C0"/>
                              </a:solidFill>
                              <a:effectLst/>
                              <a:uLnTx/>
                              <a:uFillTx/>
                              <a:latin typeface="Cambria Math" panose="02040503050406030204" pitchFamily="18" charset="0"/>
                              <a:cs typeface="+mn-cs"/>
                            </a:rPr>
                            <m:t>)</m:t>
                          </m:r>
                        </m:den>
                      </m:f>
                    </m:oMath>
                  </m:oMathPara>
                </a14:m>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mc:Choice>
        <mc:Fallback xmlns="">
          <p:sp>
            <p:nvSpPr>
              <p:cNvPr id="261" name="文本框 260">
                <a:extLst>
                  <a:ext uri="{FF2B5EF4-FFF2-40B4-BE49-F238E27FC236}">
                    <a16:creationId xmlns:a16="http://schemas.microsoft.com/office/drawing/2014/main" id="{EDBCE438-B77B-411A-B8E5-D565AA74F710}"/>
                  </a:ext>
                </a:extLst>
              </p:cNvPr>
              <p:cNvSpPr txBox="1">
                <a:spLocks noRot="1" noChangeAspect="1" noMove="1" noResize="1" noEditPoints="1" noAdjustHandles="1" noChangeArrowheads="1" noChangeShapeType="1" noTextEdit="1"/>
              </p:cNvSpPr>
              <p:nvPr/>
            </p:nvSpPr>
            <p:spPr>
              <a:xfrm>
                <a:off x="2960731" y="966001"/>
                <a:ext cx="2926507" cy="741998"/>
              </a:xfrm>
              <a:prstGeom prst="rect">
                <a:avLst/>
              </a:prstGeom>
              <a:blipFill>
                <a:blip r:embed="rId18"/>
                <a:stretch>
                  <a:fillRect/>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C9B6D53-D991-4506-B47A-DB2BC21BADDC}"/>
              </a:ext>
            </a:extLst>
          </p:cNvPr>
          <p:cNvSpPr txBox="1"/>
          <p:nvPr/>
        </p:nvSpPr>
        <p:spPr>
          <a:xfrm>
            <a:off x="428909" y="4552637"/>
            <a:ext cx="15984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Scale invariant.</a:t>
            </a:r>
            <a:endParaRPr kumimoji="0" lang="zh-CN" altLang="en-US"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15" name="文本框 14">
            <a:extLst>
              <a:ext uri="{FF2B5EF4-FFF2-40B4-BE49-F238E27FC236}">
                <a16:creationId xmlns:a16="http://schemas.microsoft.com/office/drawing/2014/main" id="{1C5CA952-6468-4065-AF73-BD9F06474FE3}"/>
              </a:ext>
            </a:extLst>
          </p:cNvPr>
          <p:cNvSpPr txBox="1"/>
          <p:nvPr/>
        </p:nvSpPr>
        <p:spPr>
          <a:xfrm>
            <a:off x="6448241" y="4583963"/>
            <a:ext cx="15984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Scale invariant.</a:t>
            </a:r>
            <a:endParaRPr kumimoji="0" lang="zh-CN" altLang="en-US"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16" name="文本框 15">
            <a:extLst>
              <a:ext uri="{FF2B5EF4-FFF2-40B4-BE49-F238E27FC236}">
                <a16:creationId xmlns:a16="http://schemas.microsoft.com/office/drawing/2014/main" id="{8DE4DF5A-864C-4CF0-A2D6-DB8F9CBB7C7B}"/>
              </a:ext>
            </a:extLst>
          </p:cNvPr>
          <p:cNvSpPr txBox="1"/>
          <p:nvPr/>
        </p:nvSpPr>
        <p:spPr>
          <a:xfrm>
            <a:off x="3026081" y="4610680"/>
            <a:ext cx="265758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Scale symmetry is hidden.</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258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4D9798C7-8D3E-46F5-BBFC-C02BE008734B}"/>
                  </a:ext>
                </a:extLst>
              </p:cNvPr>
              <p:cNvSpPr txBox="1"/>
              <p:nvPr/>
            </p:nvSpPr>
            <p:spPr>
              <a:xfrm>
                <a:off x="803824" y="1267428"/>
                <a:ext cx="7820545" cy="280410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sz="2400" dirty="0">
                    <a:solidFill>
                      <a:srgbClr val="0000FF"/>
                    </a:solidFill>
                  </a:rPr>
                  <a:t>The peak of SV emerges due to the nonlinear realization of scale symmetry, NOT phase/configuration change.</a:t>
                </a:r>
              </a:p>
              <a:p>
                <a:pPr marL="285750" indent="-285750" algn="just">
                  <a:lnSpc>
                    <a:spcPct val="150000"/>
                  </a:lnSpc>
                  <a:buFont typeface="Wingdings" panose="05000000000000000000" pitchFamily="2" charset="2"/>
                  <a:buChar char="Ø"/>
                </a:pPr>
                <a:r>
                  <a:rPr lang="en-US" altLang="zh-CN" sz="2400" dirty="0">
                    <a:solidFill>
                      <a:srgbClr val="0000FF"/>
                    </a:solidFill>
                  </a:rPr>
                  <a:t>Links to the </a:t>
                </a:r>
                <a:r>
                  <a:rPr lang="en-US" altLang="zh-CN" sz="2400" dirty="0" err="1">
                    <a:solidFill>
                      <a:srgbClr val="0000FF"/>
                    </a:solidFill>
                  </a:rPr>
                  <a:t>charactor</a:t>
                </a:r>
                <a:r>
                  <a:rPr lang="en-US" altLang="zh-CN" sz="2400" dirty="0">
                    <a:solidFill>
                      <a:srgbClr val="0000FF"/>
                    </a:solidFill>
                  </a:rPr>
                  <a:t> of scalar meson, fourth-component of chiral-four vector?</a:t>
                </a:r>
              </a:p>
              <a:p>
                <a:pPr marL="285750" indent="-285750" algn="just">
                  <a:lnSpc>
                    <a:spcPct val="150000"/>
                  </a:lnSpc>
                  <a:buFont typeface="Wingdings" panose="05000000000000000000" pitchFamily="2" charset="2"/>
                  <a:buChar char="Ø"/>
                </a:pPr>
                <a:r>
                  <a:rPr lang="en-US" altLang="zh-CN" sz="2400" dirty="0">
                    <a:solidFill>
                      <a:srgbClr val="0000FF"/>
                    </a:solidFill>
                  </a:rPr>
                  <a:t>Location </a:t>
                </a:r>
                <a14:m>
                  <m:oMath xmlns:m="http://schemas.openxmlformats.org/officeDocument/2006/math">
                    <m:r>
                      <a:rPr lang="en-US" altLang="zh-CN" sz="2400" b="0" i="1" smtClean="0">
                        <a:solidFill>
                          <a:srgbClr val="0000FF"/>
                        </a:solidFill>
                        <a:latin typeface="Cambria Math" panose="02040503050406030204" pitchFamily="18" charset="0"/>
                        <a:ea typeface="Cambria Math" panose="02040503050406030204" pitchFamily="18" charset="0"/>
                      </a:rPr>
                      <m:t>~</m:t>
                    </m:r>
                    <m:r>
                      <a:rPr lang="en-US" altLang="zh-CN" sz="2400" b="0" i="1" smtClean="0">
                        <a:solidFill>
                          <a:srgbClr val="0000FF"/>
                        </a:solidFill>
                        <a:latin typeface="Cambria Math" panose="02040503050406030204" pitchFamily="18" charset="0"/>
                      </a:rPr>
                      <m:t>(1−2.5)</m:t>
                    </m:r>
                    <m:sSub>
                      <m:sSubPr>
                        <m:ctrlPr>
                          <a:rPr lang="en-US" altLang="zh-CN" sz="2400" b="0" i="1" smtClean="0">
                            <a:solidFill>
                              <a:srgbClr val="0000FF"/>
                            </a:solidFill>
                            <a:latin typeface="Cambria Math" panose="02040503050406030204" pitchFamily="18" charset="0"/>
                          </a:rPr>
                        </m:ctrlPr>
                      </m:sSubPr>
                      <m:e>
                        <m:r>
                          <a:rPr lang="en-US" altLang="zh-CN" sz="2400" b="0" i="1" smtClean="0">
                            <a:solidFill>
                              <a:srgbClr val="0000FF"/>
                            </a:solidFill>
                            <a:latin typeface="Cambria Math" panose="02040503050406030204" pitchFamily="18" charset="0"/>
                          </a:rPr>
                          <m:t>𝑛</m:t>
                        </m:r>
                      </m:e>
                      <m:sub>
                        <m:r>
                          <a:rPr lang="en-US" altLang="zh-CN" sz="2400" b="0" i="1" smtClean="0">
                            <a:solidFill>
                              <a:srgbClr val="0000FF"/>
                            </a:solidFill>
                            <a:latin typeface="Cambria Math" panose="02040503050406030204" pitchFamily="18" charset="0"/>
                          </a:rPr>
                          <m:t>0</m:t>
                        </m:r>
                      </m:sub>
                    </m:sSub>
                  </m:oMath>
                </a14:m>
                <a:r>
                  <a:rPr lang="en-US" altLang="zh-CN" sz="2400" dirty="0">
                    <a:solidFill>
                      <a:srgbClr val="0000FF"/>
                    </a:solidFill>
                  </a:rPr>
                  <a:t>, detectable at HIAF?  </a:t>
                </a:r>
                <a:endParaRPr lang="zh-CN" altLang="en-US" sz="2400" dirty="0">
                  <a:solidFill>
                    <a:srgbClr val="0000FF"/>
                  </a:solidFill>
                </a:endParaRPr>
              </a:p>
            </p:txBody>
          </p:sp>
        </mc:Choice>
        <mc:Fallback>
          <p:sp>
            <p:nvSpPr>
              <p:cNvPr id="2" name="文本框 1">
                <a:extLst>
                  <a:ext uri="{FF2B5EF4-FFF2-40B4-BE49-F238E27FC236}">
                    <a16:creationId xmlns:a16="http://schemas.microsoft.com/office/drawing/2014/main" id="{4D9798C7-8D3E-46F5-BBFC-C02BE008734B}"/>
                  </a:ext>
                </a:extLst>
              </p:cNvPr>
              <p:cNvSpPr txBox="1">
                <a:spLocks noRot="1" noChangeAspect="1" noMove="1" noResize="1" noEditPoints="1" noAdjustHandles="1" noChangeArrowheads="1" noChangeShapeType="1" noTextEdit="1"/>
              </p:cNvSpPr>
              <p:nvPr/>
            </p:nvSpPr>
            <p:spPr>
              <a:xfrm>
                <a:off x="803824" y="1267428"/>
                <a:ext cx="7820545" cy="2804101"/>
              </a:xfrm>
              <a:prstGeom prst="rect">
                <a:avLst/>
              </a:prstGeom>
              <a:blipFill>
                <a:blip r:embed="rId3"/>
                <a:stretch>
                  <a:fillRect l="-1091" r="-1169" b="-41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52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 Introduction</a:t>
            </a:r>
            <a:endParaRPr lang="zh-CN" altLang="en-US" dirty="0"/>
          </a:p>
        </p:txBody>
      </p:sp>
      <p:sp>
        <p:nvSpPr>
          <p:cNvPr id="5" name="TextBox 13">
            <a:extLst>
              <a:ext uri="{FF2B5EF4-FFF2-40B4-BE49-F238E27FC236}">
                <a16:creationId xmlns:a16="http://schemas.microsoft.com/office/drawing/2014/main" id="{3BD21536-AE1E-4E3F-8354-306AB0A8D051}"/>
              </a:ext>
            </a:extLst>
          </p:cNvPr>
          <p:cNvSpPr txBox="1">
            <a:spLocks noChangeArrowheads="1"/>
          </p:cNvSpPr>
          <p:nvPr/>
        </p:nvSpPr>
        <p:spPr bwMode="auto">
          <a:xfrm>
            <a:off x="96948" y="907048"/>
            <a:ext cx="8977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base" hangingPunct="1">
              <a:spcBef>
                <a:spcPct val="0"/>
              </a:spcBef>
              <a:spcAft>
                <a:spcPct val="0"/>
              </a:spcAft>
              <a:buFontTx/>
              <a:buNone/>
            </a:pPr>
            <a:r>
              <a:rPr lang="zh-CN" altLang="en-US" sz="2000" b="1" dirty="0">
                <a:solidFill>
                  <a:srgbClr val="261F7B"/>
                </a:solidFill>
                <a:latin typeface="Microsoft YaHei" charset="-122"/>
                <a:ea typeface="Microsoft YaHei" charset="-122"/>
                <a:cs typeface="Microsoft YaHei" charset="-122"/>
              </a:rPr>
              <a:t>粒子物理与核物理中的重大科学问题：手征对称性破缺机制与核子质量的起源</a:t>
            </a:r>
            <a:endParaRPr lang="ja-JP" altLang="en-US" sz="2000" b="1" dirty="0">
              <a:solidFill>
                <a:srgbClr val="261F7B"/>
              </a:solidFill>
              <a:latin typeface="Microsoft YaHei" charset="-122"/>
              <a:ea typeface="Microsoft YaHei" charset="-122"/>
              <a:cs typeface="Microsoft YaHei" charset="-122"/>
            </a:endParaRPr>
          </a:p>
        </p:txBody>
      </p:sp>
      <p:pic>
        <p:nvPicPr>
          <p:cNvPr id="6" name="Picture 3">
            <a:extLst>
              <a:ext uri="{FF2B5EF4-FFF2-40B4-BE49-F238E27FC236}">
                <a16:creationId xmlns:a16="http://schemas.microsoft.com/office/drawing/2014/main" id="{AC4315C3-0D73-48E3-BBE9-310959F7E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304" y="1497477"/>
            <a:ext cx="2298293" cy="13125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5">
            <a:extLst>
              <a:ext uri="{FF2B5EF4-FFF2-40B4-BE49-F238E27FC236}">
                <a16:creationId xmlns:a16="http://schemas.microsoft.com/office/drawing/2014/main" id="{98681861-C1F8-42AD-B9CB-75808E768418}"/>
              </a:ext>
            </a:extLst>
          </p:cNvPr>
          <p:cNvSpPr txBox="1">
            <a:spLocks noChangeArrowheads="1"/>
          </p:cNvSpPr>
          <p:nvPr/>
        </p:nvSpPr>
        <p:spPr bwMode="auto">
          <a:xfrm>
            <a:off x="29940" y="4184208"/>
            <a:ext cx="4494419" cy="867930"/>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457200" indent="-457200" eaLnBrk="1" fontAlgn="base" hangingPunct="1">
              <a:spcAft>
                <a:spcPct val="0"/>
              </a:spcAft>
              <a:buFont typeface="Wingdings" panose="05000000000000000000" pitchFamily="2" charset="2"/>
              <a:buChar char="n"/>
            </a:pPr>
            <a:r>
              <a:rPr lang="zh-CN" altLang="en-US" sz="1800" b="1" dirty="0">
                <a:solidFill>
                  <a:srgbClr val="FF0000"/>
                </a:solidFill>
                <a:latin typeface="Microsoft YaHei" charset="-122"/>
                <a:ea typeface="Microsoft YaHei" charset="-122"/>
                <a:cs typeface="Microsoft YaHei" charset="-122"/>
              </a:rPr>
              <a:t>强相互租用中的手征对称性破缺机制是什么？核子质量的起源是什么？</a:t>
            </a:r>
            <a:endParaRPr lang="en-US" altLang="zh-CN" sz="1800" b="1" dirty="0">
              <a:solidFill>
                <a:srgbClr val="FF0000"/>
              </a:solidFill>
              <a:latin typeface="Microsoft YaHei" charset="-122"/>
              <a:ea typeface="Microsoft YaHei" charset="-122"/>
              <a:cs typeface="Microsoft YaHei" charset="-122"/>
            </a:endParaRPr>
          </a:p>
          <a:p>
            <a:pPr algn="ctr" eaLnBrk="1" fontAlgn="base" hangingPunct="1">
              <a:spcAft>
                <a:spcPct val="0"/>
              </a:spcAft>
              <a:buNone/>
            </a:pPr>
            <a:r>
              <a:rPr lang="zh-CN" altLang="en-US" sz="1200" b="1" dirty="0">
                <a:solidFill>
                  <a:srgbClr val="00B0F0"/>
                </a:solidFill>
                <a:latin typeface="Microsoft YaHei" charset="-122"/>
                <a:ea typeface="Microsoft YaHei" charset="-122"/>
                <a:cs typeface="Microsoft YaHei" charset="-122"/>
              </a:rPr>
              <a:t>（</a:t>
            </a:r>
            <a:r>
              <a:rPr lang="en-US" altLang="zh-CN" sz="1200" b="1" dirty="0">
                <a:solidFill>
                  <a:srgbClr val="00B0F0"/>
                </a:solidFill>
                <a:latin typeface="Microsoft YaHei" charset="-122"/>
                <a:ea typeface="Microsoft YaHei" charset="-122"/>
                <a:cs typeface="Microsoft YaHei" charset="-122"/>
              </a:rPr>
              <a:t>Clay</a:t>
            </a:r>
            <a:r>
              <a:rPr lang="zh-CN" altLang="en-US" sz="1200" b="1" dirty="0">
                <a:solidFill>
                  <a:srgbClr val="00B0F0"/>
                </a:solidFill>
                <a:latin typeface="Microsoft YaHei" charset="-122"/>
                <a:ea typeface="Microsoft YaHei" charset="-122"/>
                <a:cs typeface="Microsoft YaHei" charset="-122"/>
              </a:rPr>
              <a:t>数学研究所的千禧年大奖问题之一。）</a:t>
            </a:r>
            <a:endParaRPr lang="ja-JP" altLang="en-US" sz="1200" b="1" dirty="0">
              <a:solidFill>
                <a:srgbClr val="00B0F0"/>
              </a:solidFill>
              <a:latin typeface="Microsoft YaHei" charset="-122"/>
              <a:ea typeface="Microsoft YaHei" charset="-122"/>
              <a:cs typeface="Microsoft YaHei" charset="-122"/>
            </a:endParaRPr>
          </a:p>
        </p:txBody>
      </p:sp>
      <p:pic>
        <p:nvPicPr>
          <p:cNvPr id="8" name="图片 7">
            <a:extLst>
              <a:ext uri="{FF2B5EF4-FFF2-40B4-BE49-F238E27FC236}">
                <a16:creationId xmlns:a16="http://schemas.microsoft.com/office/drawing/2014/main" id="{5A2C7806-FC40-4763-8515-E7F41086A87C}"/>
              </a:ext>
            </a:extLst>
          </p:cNvPr>
          <p:cNvPicPr>
            <a:picLocks noChangeAspect="1"/>
          </p:cNvPicPr>
          <p:nvPr/>
        </p:nvPicPr>
        <p:blipFill>
          <a:blip r:embed="rId4"/>
          <a:stretch>
            <a:fillRect/>
          </a:stretch>
        </p:blipFill>
        <p:spPr>
          <a:xfrm>
            <a:off x="362899" y="1507085"/>
            <a:ext cx="1744699" cy="1346907"/>
          </a:xfrm>
          <a:prstGeom prst="rect">
            <a:avLst/>
          </a:prstGeom>
          <a:ln>
            <a:noFill/>
          </a:ln>
          <a:effectLst>
            <a:outerShdw blurRad="190500" algn="tl" rotWithShape="0">
              <a:srgbClr val="000000">
                <a:alpha val="70000"/>
              </a:srgbClr>
            </a:outerShdw>
          </a:effectLst>
        </p:spPr>
      </p:pic>
      <p:sp>
        <p:nvSpPr>
          <p:cNvPr id="9" name="文本框 8">
            <a:extLst>
              <a:ext uri="{FF2B5EF4-FFF2-40B4-BE49-F238E27FC236}">
                <a16:creationId xmlns:a16="http://schemas.microsoft.com/office/drawing/2014/main" id="{3B2B114F-4592-453A-8125-5C4AD9E82DD5}"/>
              </a:ext>
            </a:extLst>
          </p:cNvPr>
          <p:cNvSpPr txBox="1"/>
          <p:nvPr/>
        </p:nvSpPr>
        <p:spPr>
          <a:xfrm>
            <a:off x="29940" y="2833352"/>
            <a:ext cx="4494419" cy="1346907"/>
          </a:xfrm>
          <a:prstGeom prst="rect">
            <a:avLst/>
          </a:prstGeom>
          <a:solidFill>
            <a:sysClr val="window" lastClr="FFFFFF">
              <a:lumMod val="95000"/>
            </a:sysClr>
          </a:solidFill>
        </p:spPr>
        <p:txBody>
          <a:bodyPr wrap="square" rtlCol="0">
            <a:spAutoFit/>
          </a:bodyPr>
          <a:lstStyle/>
          <a:p>
            <a:pPr marR="0" lvl="0" defTabSz="914400" eaLnBrk="1" fontAlgn="auto" latinLnBrk="0" hangingPunct="1">
              <a:lnSpc>
                <a:spcPct val="150000"/>
              </a:lnSpc>
              <a:spcBef>
                <a:spcPts val="0"/>
              </a:spcBef>
              <a:spcAft>
                <a:spcPts val="0"/>
              </a:spcAft>
              <a:buClrTx/>
              <a:buSzTx/>
              <a:tabLst/>
              <a:defRPr/>
            </a:pP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粒子物理的标准模型指出所有粒子的质量都可以通过</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Higgs</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机制产生；</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Higgs</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给出核子（三个夸克构成）的质量为</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10</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 </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MeV</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 但是现实世界中核子的质量为</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1000MeV</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；相差</a:t>
            </a:r>
            <a:r>
              <a:rPr kumimoji="0" lang="en-US" altLang="zh-CN"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100</a:t>
            </a:r>
            <a:r>
              <a:rPr kumimoji="0" lang="zh-CN" altLang="en-US" sz="14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倍！</a:t>
            </a:r>
          </a:p>
        </p:txBody>
      </p:sp>
      <p:pic>
        <p:nvPicPr>
          <p:cNvPr id="10" name="图片 9">
            <a:extLst>
              <a:ext uri="{FF2B5EF4-FFF2-40B4-BE49-F238E27FC236}">
                <a16:creationId xmlns:a16="http://schemas.microsoft.com/office/drawing/2014/main" id="{2DA60929-D9A0-4B83-BA1D-566EF3EEB14B}"/>
              </a:ext>
            </a:extLst>
          </p:cNvPr>
          <p:cNvPicPr>
            <a:picLocks noChangeAspect="1"/>
          </p:cNvPicPr>
          <p:nvPr/>
        </p:nvPicPr>
        <p:blipFill>
          <a:blip r:embed="rId5"/>
          <a:stretch>
            <a:fillRect/>
          </a:stretch>
        </p:blipFill>
        <p:spPr>
          <a:xfrm>
            <a:off x="7591196" y="1456655"/>
            <a:ext cx="1190311" cy="1818037"/>
          </a:xfrm>
          <a:prstGeom prst="rect">
            <a:avLst/>
          </a:prstGeom>
        </p:spPr>
      </p:pic>
      <p:grpSp>
        <p:nvGrpSpPr>
          <p:cNvPr id="11" name="组 1">
            <a:extLst>
              <a:ext uri="{FF2B5EF4-FFF2-40B4-BE49-F238E27FC236}">
                <a16:creationId xmlns:a16="http://schemas.microsoft.com/office/drawing/2014/main" id="{82C8C92D-BACB-496E-8ACC-3CB572440ACB}"/>
              </a:ext>
            </a:extLst>
          </p:cNvPr>
          <p:cNvGrpSpPr/>
          <p:nvPr/>
        </p:nvGrpSpPr>
        <p:grpSpPr>
          <a:xfrm>
            <a:off x="4572000" y="1526495"/>
            <a:ext cx="3082676" cy="1156637"/>
            <a:chOff x="251520" y="1397713"/>
            <a:chExt cx="6768752" cy="1887271"/>
          </a:xfrm>
        </p:grpSpPr>
        <p:pic>
          <p:nvPicPr>
            <p:cNvPr id="12" name="图片 11">
              <a:extLst>
                <a:ext uri="{FF2B5EF4-FFF2-40B4-BE49-F238E27FC236}">
                  <a16:creationId xmlns:a16="http://schemas.microsoft.com/office/drawing/2014/main" id="{051E1D16-0B88-464B-96AE-03A122D882C8}"/>
                </a:ext>
              </a:extLst>
            </p:cNvPr>
            <p:cNvPicPr>
              <a:picLocks noChangeAspect="1"/>
            </p:cNvPicPr>
            <p:nvPr/>
          </p:nvPicPr>
          <p:blipFill>
            <a:blip r:embed="rId6"/>
            <a:stretch>
              <a:fillRect/>
            </a:stretch>
          </p:blipFill>
          <p:spPr>
            <a:xfrm>
              <a:off x="251520" y="1397713"/>
              <a:ext cx="6768752" cy="1883368"/>
            </a:xfrm>
            <a:prstGeom prst="rect">
              <a:avLst/>
            </a:prstGeom>
          </p:spPr>
        </p:pic>
        <p:cxnSp>
          <p:nvCxnSpPr>
            <p:cNvPr id="13" name="直接连接符 12">
              <a:extLst>
                <a:ext uri="{FF2B5EF4-FFF2-40B4-BE49-F238E27FC236}">
                  <a16:creationId xmlns:a16="http://schemas.microsoft.com/office/drawing/2014/main" id="{1C3A3F11-ADB1-48F5-A9AF-131DBAD2363A}"/>
                </a:ext>
              </a:extLst>
            </p:cNvPr>
            <p:cNvCxnSpPr/>
            <p:nvPr/>
          </p:nvCxnSpPr>
          <p:spPr bwMode="auto">
            <a:xfrm>
              <a:off x="323528" y="2564904"/>
              <a:ext cx="6552728" cy="0"/>
            </a:xfrm>
            <a:prstGeom prst="line">
              <a:avLst/>
            </a:prstGeom>
            <a:solidFill>
              <a:srgbClr val="4472C4"/>
            </a:solidFill>
            <a:ln w="1905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a:extLst>
                <a:ext uri="{FF2B5EF4-FFF2-40B4-BE49-F238E27FC236}">
                  <a16:creationId xmlns:a16="http://schemas.microsoft.com/office/drawing/2014/main" id="{C165D0AF-EE94-4F08-BFD1-C29C98BBAB1B}"/>
                </a:ext>
              </a:extLst>
            </p:cNvPr>
            <p:cNvCxnSpPr/>
            <p:nvPr/>
          </p:nvCxnSpPr>
          <p:spPr bwMode="auto">
            <a:xfrm>
              <a:off x="251520" y="2795090"/>
              <a:ext cx="6624736" cy="0"/>
            </a:xfrm>
            <a:prstGeom prst="line">
              <a:avLst/>
            </a:prstGeom>
            <a:solidFill>
              <a:srgbClr val="4472C4"/>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a:extLst>
                <a:ext uri="{FF2B5EF4-FFF2-40B4-BE49-F238E27FC236}">
                  <a16:creationId xmlns:a16="http://schemas.microsoft.com/office/drawing/2014/main" id="{600AEABF-1D6C-4E6E-B1F6-69626A640228}"/>
                </a:ext>
              </a:extLst>
            </p:cNvPr>
            <p:cNvCxnSpPr/>
            <p:nvPr/>
          </p:nvCxnSpPr>
          <p:spPr bwMode="auto">
            <a:xfrm>
              <a:off x="323528" y="3068960"/>
              <a:ext cx="6552728" cy="0"/>
            </a:xfrm>
            <a:prstGeom prst="line">
              <a:avLst/>
            </a:prstGeom>
            <a:solidFill>
              <a:srgbClr val="4472C4"/>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a:extLst>
                <a:ext uri="{FF2B5EF4-FFF2-40B4-BE49-F238E27FC236}">
                  <a16:creationId xmlns:a16="http://schemas.microsoft.com/office/drawing/2014/main" id="{FEAC13E7-1F7A-4DEB-B659-AE1B2EBE4B73}"/>
                </a:ext>
              </a:extLst>
            </p:cNvPr>
            <p:cNvCxnSpPr/>
            <p:nvPr/>
          </p:nvCxnSpPr>
          <p:spPr bwMode="auto">
            <a:xfrm>
              <a:off x="251520" y="3284984"/>
              <a:ext cx="1080120" cy="0"/>
            </a:xfrm>
            <a:prstGeom prst="line">
              <a:avLst/>
            </a:prstGeom>
            <a:solidFill>
              <a:srgbClr val="4472C4"/>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文本框 16">
            <a:extLst>
              <a:ext uri="{FF2B5EF4-FFF2-40B4-BE49-F238E27FC236}">
                <a16:creationId xmlns:a16="http://schemas.microsoft.com/office/drawing/2014/main" id="{5ED4EE3B-300D-484B-BEDB-63B936EB1B89}"/>
              </a:ext>
            </a:extLst>
          </p:cNvPr>
          <p:cNvSpPr txBox="1"/>
          <p:nvPr/>
        </p:nvSpPr>
        <p:spPr>
          <a:xfrm flipH="1">
            <a:off x="4524359" y="2704791"/>
            <a:ext cx="3014761" cy="1015663"/>
          </a:xfrm>
          <a:prstGeom prst="rect">
            <a:avLst/>
          </a:prstGeom>
          <a:solidFill>
            <a:sysClr val="window" lastClr="FFFFFF">
              <a:lumMod val="95000"/>
            </a:sysClr>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计算机利用无质量的基本元素 </a:t>
            </a:r>
            <a:r>
              <a:rPr kumimoji="0" lang="en-US" altLang="zh-CN" sz="12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a:t>
            </a:r>
            <a:r>
              <a:rPr kumimoji="0" lang="zh-CN" altLang="en-US" sz="12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 夸克和胶子</a:t>
            </a:r>
            <a:r>
              <a:rPr kumimoji="0" lang="en-US" altLang="zh-CN" sz="12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a:t>
            </a:r>
            <a:r>
              <a:rPr kumimoji="0" lang="zh-CN" altLang="en-US" sz="1200" b="1" i="0" u="none" strike="noStrike" kern="0" cap="none" spc="0" normalizeH="0" baseline="0" noProof="0" dirty="0">
                <a:ln>
                  <a:noFill/>
                </a:ln>
                <a:solidFill>
                  <a:prstClr val="black"/>
                </a:solidFill>
                <a:effectLst/>
                <a:uLnTx/>
                <a:uFillTx/>
                <a:latin typeface="Microsoft YaHei" charset="-122"/>
                <a:ea typeface="Microsoft YaHei" charset="-122"/>
                <a:cs typeface="Microsoft YaHei" charset="-122"/>
              </a:rPr>
              <a:t> 模拟出了有质量的粒子。清淡的量子色动力学方程从无质量产生出了质量，这听起来就像是“无中生有”一样令人难以置信。这是如何发生的？</a:t>
            </a:r>
          </a:p>
        </p:txBody>
      </p:sp>
      <p:pic>
        <p:nvPicPr>
          <p:cNvPr id="18" name="Picture 15">
            <a:extLst>
              <a:ext uri="{FF2B5EF4-FFF2-40B4-BE49-F238E27FC236}">
                <a16:creationId xmlns:a16="http://schemas.microsoft.com/office/drawing/2014/main" id="{4AE6ABF1-2A50-443C-9AE1-CCEF12BB92A9}"/>
              </a:ext>
            </a:extLst>
          </p:cNvPr>
          <p:cNvPicPr>
            <a:picLocks noChangeAspect="1" noChangeArrowheads="1"/>
          </p:cNvPicPr>
          <p:nvPr/>
        </p:nvPicPr>
        <p:blipFill>
          <a:blip r:embed="rId7" cstate="print"/>
          <a:srcRect/>
          <a:stretch>
            <a:fillRect/>
          </a:stretch>
        </p:blipFill>
        <p:spPr bwMode="auto">
          <a:xfrm flipH="1">
            <a:off x="4535329" y="3689637"/>
            <a:ext cx="897220" cy="1077882"/>
          </a:xfrm>
          <a:prstGeom prst="rect">
            <a:avLst/>
          </a:prstGeom>
          <a:noFill/>
          <a:ln w="9525">
            <a:noFill/>
            <a:miter lim="800000"/>
            <a:headEnd/>
            <a:tailEnd/>
          </a:ln>
        </p:spPr>
      </p:pic>
      <p:pic>
        <p:nvPicPr>
          <p:cNvPr id="19" name="Picture 16">
            <a:extLst>
              <a:ext uri="{FF2B5EF4-FFF2-40B4-BE49-F238E27FC236}">
                <a16:creationId xmlns:a16="http://schemas.microsoft.com/office/drawing/2014/main" id="{D4E4211E-AC15-40D9-A541-1654FA334C3C}"/>
              </a:ext>
            </a:extLst>
          </p:cNvPr>
          <p:cNvPicPr>
            <a:picLocks noChangeAspect="1" noChangeArrowheads="1"/>
          </p:cNvPicPr>
          <p:nvPr/>
        </p:nvPicPr>
        <p:blipFill>
          <a:blip r:embed="rId8" cstate="print"/>
          <a:srcRect/>
          <a:stretch>
            <a:fillRect/>
          </a:stretch>
        </p:blipFill>
        <p:spPr bwMode="auto">
          <a:xfrm flipH="1">
            <a:off x="6726973" y="3685795"/>
            <a:ext cx="1005820" cy="1031194"/>
          </a:xfrm>
          <a:prstGeom prst="rect">
            <a:avLst/>
          </a:prstGeom>
          <a:noFill/>
          <a:ln w="9525">
            <a:noFill/>
            <a:miter lim="800000"/>
            <a:headEnd/>
            <a:tailEnd/>
          </a:ln>
        </p:spPr>
      </p:pic>
      <p:sp>
        <p:nvSpPr>
          <p:cNvPr id="20" name="文本框 19">
            <a:extLst>
              <a:ext uri="{FF2B5EF4-FFF2-40B4-BE49-F238E27FC236}">
                <a16:creationId xmlns:a16="http://schemas.microsoft.com/office/drawing/2014/main" id="{200F6CEF-0252-45D9-8047-E32A29E6C4EF}"/>
              </a:ext>
            </a:extLst>
          </p:cNvPr>
          <p:cNvSpPr txBox="1"/>
          <p:nvPr/>
        </p:nvSpPr>
        <p:spPr>
          <a:xfrm flipH="1">
            <a:off x="4457432" y="4705300"/>
            <a:ext cx="1331834" cy="461665"/>
          </a:xfrm>
          <a:prstGeom prst="rect">
            <a:avLst/>
          </a:prstGeom>
          <a:noFill/>
        </p:spPr>
        <p:txBody>
          <a:bodyPr wrap="square" rtlCol="0">
            <a:spAutoFit/>
          </a:bodyPr>
          <a:lstStyle/>
          <a:p>
            <a:r>
              <a:rPr lang="zh-CN" altLang="en-US" sz="1200" b="1" dirty="0">
                <a:solidFill>
                  <a:prstClr val="black"/>
                </a:solidFill>
                <a:latin typeface="Microsoft YaHei" charset="-122"/>
                <a:ea typeface="Microsoft YaHei" charset="-122"/>
                <a:cs typeface="Microsoft YaHei" charset="-122"/>
              </a:rPr>
              <a:t>无质量夸克具有手征性对称性！</a:t>
            </a:r>
          </a:p>
        </p:txBody>
      </p:sp>
      <p:sp>
        <p:nvSpPr>
          <p:cNvPr id="21" name="文本框 20">
            <a:extLst>
              <a:ext uri="{FF2B5EF4-FFF2-40B4-BE49-F238E27FC236}">
                <a16:creationId xmlns:a16="http://schemas.microsoft.com/office/drawing/2014/main" id="{276CB5D3-A2D2-48D1-A1A1-D8B6D2715958}"/>
              </a:ext>
            </a:extLst>
          </p:cNvPr>
          <p:cNvSpPr txBox="1"/>
          <p:nvPr/>
        </p:nvSpPr>
        <p:spPr>
          <a:xfrm flipH="1">
            <a:off x="6577014" y="4666427"/>
            <a:ext cx="1367398" cy="461665"/>
          </a:xfrm>
          <a:prstGeom prst="rect">
            <a:avLst/>
          </a:prstGeom>
          <a:noFill/>
        </p:spPr>
        <p:txBody>
          <a:bodyPr wrap="square" rtlCol="0">
            <a:spAutoFit/>
          </a:bodyPr>
          <a:lstStyle/>
          <a:p>
            <a:r>
              <a:rPr lang="zh-CN" altLang="en-US" sz="1200" b="1" dirty="0">
                <a:solidFill>
                  <a:prstClr val="black"/>
                </a:solidFill>
                <a:latin typeface="Microsoft YaHei" charset="-122"/>
                <a:ea typeface="Microsoft YaHei" charset="-122"/>
                <a:cs typeface="Microsoft YaHei" charset="-122"/>
              </a:rPr>
              <a:t>有质量夸克手征性对称性破坏！</a:t>
            </a:r>
          </a:p>
        </p:txBody>
      </p:sp>
      <p:sp>
        <p:nvSpPr>
          <p:cNvPr id="22" name="文本框 21">
            <a:extLst>
              <a:ext uri="{FF2B5EF4-FFF2-40B4-BE49-F238E27FC236}">
                <a16:creationId xmlns:a16="http://schemas.microsoft.com/office/drawing/2014/main" id="{17C0915F-3784-462B-8410-19424D62A091}"/>
              </a:ext>
            </a:extLst>
          </p:cNvPr>
          <p:cNvSpPr txBox="1"/>
          <p:nvPr/>
        </p:nvSpPr>
        <p:spPr>
          <a:xfrm flipH="1">
            <a:off x="5641249" y="3717197"/>
            <a:ext cx="842062" cy="338554"/>
          </a:xfrm>
          <a:prstGeom prst="rect">
            <a:avLst/>
          </a:prstGeom>
          <a:noFill/>
        </p:spPr>
        <p:txBody>
          <a:bodyPr wrap="square" rtlCol="0">
            <a:spAutoFit/>
          </a:bodyPr>
          <a:lstStyle/>
          <a:p>
            <a:r>
              <a:rPr lang="zh-CN" altLang="en-US" sz="1600" b="1" dirty="0">
                <a:solidFill>
                  <a:srgbClr val="FF0000"/>
                </a:solidFill>
                <a:latin typeface="Microsoft YaHei" charset="-122"/>
                <a:ea typeface="Microsoft YaHei" charset="-122"/>
                <a:cs typeface="Microsoft YaHei" charset="-122"/>
              </a:rPr>
              <a:t>机制？</a:t>
            </a:r>
          </a:p>
        </p:txBody>
      </p:sp>
      <p:sp>
        <p:nvSpPr>
          <p:cNvPr id="23" name="文本框 22">
            <a:extLst>
              <a:ext uri="{FF2B5EF4-FFF2-40B4-BE49-F238E27FC236}">
                <a16:creationId xmlns:a16="http://schemas.microsoft.com/office/drawing/2014/main" id="{E11B2B55-4536-4D25-A30B-4287E84B010D}"/>
              </a:ext>
            </a:extLst>
          </p:cNvPr>
          <p:cNvSpPr txBox="1"/>
          <p:nvPr/>
        </p:nvSpPr>
        <p:spPr>
          <a:xfrm flipH="1">
            <a:off x="5305486" y="4156150"/>
            <a:ext cx="1492714" cy="430887"/>
          </a:xfrm>
          <a:prstGeom prst="rect">
            <a:avLst/>
          </a:prstGeom>
          <a:noFill/>
        </p:spPr>
        <p:txBody>
          <a:bodyPr wrap="square" rtlCol="0">
            <a:spAutoFit/>
          </a:bodyPr>
          <a:lstStyle/>
          <a:p>
            <a:r>
              <a:rPr lang="en-US" altLang="zh-CN" sz="1100" b="1" dirty="0">
                <a:solidFill>
                  <a:srgbClr val="FF0000"/>
                </a:solidFill>
                <a:latin typeface="Microsoft YaHei" charset="-122"/>
                <a:ea typeface="Microsoft YaHei" charset="-122"/>
                <a:cs typeface="Microsoft YaHei" charset="-122"/>
              </a:rPr>
              <a:t>Clay</a:t>
            </a:r>
            <a:r>
              <a:rPr lang="zh-CN" altLang="en-US" sz="1100" b="1" dirty="0">
                <a:solidFill>
                  <a:srgbClr val="FF0000"/>
                </a:solidFill>
                <a:latin typeface="Microsoft YaHei" charset="-122"/>
                <a:ea typeface="Microsoft YaHei" charset="-122"/>
                <a:cs typeface="Microsoft YaHei" charset="-122"/>
              </a:rPr>
              <a:t>数学研究所的千禧年大奖问题之一。</a:t>
            </a:r>
          </a:p>
        </p:txBody>
      </p:sp>
      <p:sp>
        <p:nvSpPr>
          <p:cNvPr id="24" name="文本框 23">
            <a:extLst>
              <a:ext uri="{FF2B5EF4-FFF2-40B4-BE49-F238E27FC236}">
                <a16:creationId xmlns:a16="http://schemas.microsoft.com/office/drawing/2014/main" id="{E22565E7-5DE3-47DA-8693-AA89EB14EDA3}"/>
              </a:ext>
            </a:extLst>
          </p:cNvPr>
          <p:cNvSpPr txBox="1"/>
          <p:nvPr/>
        </p:nvSpPr>
        <p:spPr>
          <a:xfrm flipH="1">
            <a:off x="7750069" y="3717197"/>
            <a:ext cx="1131855" cy="958863"/>
          </a:xfrm>
          <a:prstGeom prst="rect">
            <a:avLst/>
          </a:prstGeom>
          <a:solidFill>
            <a:sysClr val="window" lastClr="FFFFFF">
              <a:lumMod val="95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传统观点认为核子质量产生于正</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反夸克凝聚。</a:t>
            </a:r>
          </a:p>
        </p:txBody>
      </p:sp>
      <p:sp>
        <p:nvSpPr>
          <p:cNvPr id="25" name="右箭头 18">
            <a:extLst>
              <a:ext uri="{FF2B5EF4-FFF2-40B4-BE49-F238E27FC236}">
                <a16:creationId xmlns:a16="http://schemas.microsoft.com/office/drawing/2014/main" id="{D4C9ABE7-8D97-43D4-8048-96B21D0FF4BB}"/>
              </a:ext>
            </a:extLst>
          </p:cNvPr>
          <p:cNvSpPr/>
          <p:nvPr/>
        </p:nvSpPr>
        <p:spPr bwMode="auto">
          <a:xfrm>
            <a:off x="5443819" y="4023417"/>
            <a:ext cx="1216049" cy="16369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charset="0"/>
              <a:ea typeface="宋体" pitchFamily="2" charset="-122"/>
            </a:endParaRPr>
          </a:p>
        </p:txBody>
      </p:sp>
    </p:spTree>
    <p:extLst>
      <p:ext uri="{BB962C8B-B14F-4D97-AF65-F5344CB8AC3E}">
        <p14:creationId xmlns:p14="http://schemas.microsoft.com/office/powerpoint/2010/main" val="3877619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III. Nuclear matter properties</a:t>
            </a:r>
            <a:endParaRPr lang="zh-CN" altLang="en-US" dirty="0">
              <a:solidFill>
                <a:srgbClr val="63065F"/>
              </a:solidFill>
              <a:latin typeface="Century" panose="02040604050505020304" pitchFamily="18" charset="0"/>
            </a:endParaRPr>
          </a:p>
        </p:txBody>
      </p:sp>
      <p:pic>
        <p:nvPicPr>
          <p:cNvPr id="3" name="图片 2">
            <a:extLst>
              <a:ext uri="{FF2B5EF4-FFF2-40B4-BE49-F238E27FC236}">
                <a16:creationId xmlns:a16="http://schemas.microsoft.com/office/drawing/2014/main" id="{324B0755-C0EA-421D-93FB-6C97BBB39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843" y="1707265"/>
            <a:ext cx="5176915" cy="3337849"/>
          </a:xfrm>
          <a:prstGeom prst="rect">
            <a:avLst/>
          </a:prstGeom>
        </p:spPr>
      </p:pic>
      <p:sp>
        <p:nvSpPr>
          <p:cNvPr id="5" name="文本框 4">
            <a:extLst>
              <a:ext uri="{FF2B5EF4-FFF2-40B4-BE49-F238E27FC236}">
                <a16:creationId xmlns:a16="http://schemas.microsoft.com/office/drawing/2014/main" id="{8DCF1666-1ADE-4DB3-9114-A353544927D2}"/>
              </a:ext>
            </a:extLst>
          </p:cNvPr>
          <p:cNvSpPr txBox="1"/>
          <p:nvPr/>
        </p:nvSpPr>
        <p:spPr>
          <a:xfrm>
            <a:off x="335666" y="1157468"/>
            <a:ext cx="3512372" cy="461665"/>
          </a:xfrm>
          <a:prstGeom prst="rect">
            <a:avLst/>
          </a:prstGeom>
          <a:noFill/>
        </p:spPr>
        <p:txBody>
          <a:bodyPr wrap="none" rtlCol="0">
            <a:spAutoFit/>
          </a:bodyPr>
          <a:lstStyle/>
          <a:p>
            <a:pPr marL="285750" indent="-285750">
              <a:buFont typeface="Wingdings" panose="05000000000000000000" pitchFamily="2" charset="2"/>
              <a:buChar char="n"/>
            </a:pPr>
            <a:r>
              <a:rPr lang="en-US" altLang="zh-CN" sz="2400" dirty="0"/>
              <a:t>Hadron mass in medium</a:t>
            </a:r>
            <a:endParaRPr lang="zh-CN" altLang="en-US" sz="2400" dirty="0"/>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9BB52494-DB58-4B83-821D-8BC1FFD2EBAB}"/>
                  </a:ext>
                </a:extLst>
              </p:cNvPr>
              <p:cNvSpPr txBox="1"/>
              <p:nvPr/>
            </p:nvSpPr>
            <p:spPr>
              <a:xfrm>
                <a:off x="596095" y="2317768"/>
                <a:ext cx="2661345" cy="830997"/>
              </a:xfrm>
              <a:prstGeom prst="rect">
                <a:avLst/>
              </a:prstGeom>
              <a:noFill/>
            </p:spPr>
            <p:txBody>
              <a:bodyPr wrap="square" rtlCol="0">
                <a:spAutoFit/>
              </a:bodyPr>
              <a:lstStyle/>
              <a:p>
                <a:pPr algn="ctr"/>
                <a14:m>
                  <m:oMath xmlns:m="http://schemas.openxmlformats.org/officeDocument/2006/math">
                    <m:r>
                      <a:rPr lang="en-US" altLang="zh-CN" sz="240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(550~750)</m:t>
                    </m:r>
                  </m:oMath>
                </a14:m>
                <a:r>
                  <a:rPr lang="zh-CN" altLang="en-US" sz="2400" dirty="0">
                    <a:solidFill>
                      <a:srgbClr val="FF0000"/>
                    </a:solidFill>
                  </a:rPr>
                  <a:t> </a:t>
                </a:r>
                <a:r>
                  <a:rPr lang="en-US" altLang="zh-CN" sz="2400" dirty="0">
                    <a:solidFill>
                      <a:srgbClr val="FF0000"/>
                    </a:solidFill>
                  </a:rPr>
                  <a:t>MeV at </a:t>
                </a:r>
                <a14:m>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𝑛</m:t>
                        </m:r>
                      </m:e>
                      <m:sub>
                        <m:r>
                          <a:rPr lang="en-US" altLang="zh-CN" sz="2400" b="0" i="1" smtClean="0">
                            <a:solidFill>
                              <a:srgbClr val="FF0000"/>
                            </a:solidFill>
                            <a:latin typeface="Cambria Math" panose="02040503050406030204" pitchFamily="18" charset="0"/>
                          </a:rPr>
                          <m:t>0</m:t>
                        </m:r>
                      </m:sub>
                    </m:sSub>
                  </m:oMath>
                </a14:m>
                <a:endParaRPr lang="zh-CN" altLang="en-US" sz="2400" dirty="0">
                  <a:solidFill>
                    <a:srgbClr val="FF0000"/>
                  </a:solidFill>
                </a:endParaRPr>
              </a:p>
            </p:txBody>
          </p:sp>
        </mc:Choice>
        <mc:Fallback>
          <p:sp>
            <p:nvSpPr>
              <p:cNvPr id="7" name="文本框 6">
                <a:extLst>
                  <a:ext uri="{FF2B5EF4-FFF2-40B4-BE49-F238E27FC236}">
                    <a16:creationId xmlns:a16="http://schemas.microsoft.com/office/drawing/2014/main" id="{9BB52494-DB58-4B83-821D-8BC1FFD2EBAB}"/>
                  </a:ext>
                </a:extLst>
              </p:cNvPr>
              <p:cNvSpPr txBox="1">
                <a:spLocks noRot="1" noChangeAspect="1" noMove="1" noResize="1" noEditPoints="1" noAdjustHandles="1" noChangeArrowheads="1" noChangeShapeType="1" noTextEdit="1"/>
              </p:cNvSpPr>
              <p:nvPr/>
            </p:nvSpPr>
            <p:spPr>
              <a:xfrm>
                <a:off x="596095" y="2317768"/>
                <a:ext cx="2661345" cy="830997"/>
              </a:xfrm>
              <a:prstGeom prst="rect">
                <a:avLst/>
              </a:prstGeom>
              <a:blipFill>
                <a:blip r:embed="rId4"/>
                <a:stretch>
                  <a:fillRect t="-5839" r="-3670" b="-15328"/>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B7CAEA57-5E3D-498E-B259-86D310B844B7}"/>
              </a:ext>
            </a:extLst>
          </p:cNvPr>
          <p:cNvSpPr txBox="1"/>
          <p:nvPr/>
        </p:nvSpPr>
        <p:spPr>
          <a:xfrm>
            <a:off x="5856790" y="1101684"/>
            <a:ext cx="2672078" cy="369332"/>
          </a:xfrm>
          <a:prstGeom prst="rect">
            <a:avLst/>
          </a:prstGeom>
          <a:noFill/>
        </p:spPr>
        <p:txBody>
          <a:bodyPr wrap="none" rtlCol="0">
            <a:spAutoFit/>
          </a:bodyPr>
          <a:lstStyle/>
          <a:p>
            <a:r>
              <a:rPr lang="en-US" altLang="zh-CN" dirty="0">
                <a:solidFill>
                  <a:srgbClr val="FF0000"/>
                </a:solidFill>
              </a:rPr>
              <a:t>Weakly depend on density</a:t>
            </a:r>
            <a:endParaRPr lang="zh-CN" altLang="en-US" dirty="0">
              <a:solidFill>
                <a:srgbClr val="FF0000"/>
              </a:solidFill>
            </a:endParaRPr>
          </a:p>
        </p:txBody>
      </p:sp>
      <p:cxnSp>
        <p:nvCxnSpPr>
          <p:cNvPr id="10" name="直接箭头连接符 9">
            <a:extLst>
              <a:ext uri="{FF2B5EF4-FFF2-40B4-BE49-F238E27FC236}">
                <a16:creationId xmlns:a16="http://schemas.microsoft.com/office/drawing/2014/main" id="{B5673CE3-C0F4-4366-9DE7-BD0F79E8B332}"/>
              </a:ext>
            </a:extLst>
          </p:cNvPr>
          <p:cNvCxnSpPr>
            <a:stCxn id="8" idx="2"/>
          </p:cNvCxnSpPr>
          <p:nvPr/>
        </p:nvCxnSpPr>
        <p:spPr>
          <a:xfrm>
            <a:off x="7192829" y="1471016"/>
            <a:ext cx="145520" cy="16078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pic>
        <p:nvPicPr>
          <p:cNvPr id="2" name="图片 1">
            <a:extLst>
              <a:ext uri="{FF2B5EF4-FFF2-40B4-BE49-F238E27FC236}">
                <a16:creationId xmlns:a16="http://schemas.microsoft.com/office/drawing/2014/main" id="{F369326B-E0AB-44E6-828F-03988F3AA7B8}"/>
              </a:ext>
            </a:extLst>
          </p:cNvPr>
          <p:cNvPicPr>
            <a:picLocks noChangeAspect="1"/>
          </p:cNvPicPr>
          <p:nvPr/>
        </p:nvPicPr>
        <p:blipFill>
          <a:blip r:embed="rId3"/>
          <a:stretch>
            <a:fillRect/>
          </a:stretch>
        </p:blipFill>
        <p:spPr>
          <a:xfrm>
            <a:off x="0" y="918183"/>
            <a:ext cx="9144000" cy="4115037"/>
          </a:xfrm>
          <a:prstGeom prst="rect">
            <a:avLst/>
          </a:prstGeom>
        </p:spPr>
      </p:pic>
    </p:spTree>
    <p:extLst>
      <p:ext uri="{BB962C8B-B14F-4D97-AF65-F5344CB8AC3E}">
        <p14:creationId xmlns:p14="http://schemas.microsoft.com/office/powerpoint/2010/main" val="13528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pic>
        <p:nvPicPr>
          <p:cNvPr id="2" name="图片 1">
            <a:extLst>
              <a:ext uri="{FF2B5EF4-FFF2-40B4-BE49-F238E27FC236}">
                <a16:creationId xmlns:a16="http://schemas.microsoft.com/office/drawing/2014/main" id="{CED80C93-0021-4830-8D67-3970C2565850}"/>
              </a:ext>
            </a:extLst>
          </p:cNvPr>
          <p:cNvPicPr>
            <a:picLocks noChangeAspect="1"/>
          </p:cNvPicPr>
          <p:nvPr/>
        </p:nvPicPr>
        <p:blipFill>
          <a:blip r:embed="rId3"/>
          <a:stretch>
            <a:fillRect/>
          </a:stretch>
        </p:blipFill>
        <p:spPr>
          <a:xfrm>
            <a:off x="0" y="865436"/>
            <a:ext cx="9144000" cy="4407737"/>
          </a:xfrm>
          <a:prstGeom prst="rect">
            <a:avLst/>
          </a:prstGeom>
        </p:spPr>
      </p:pic>
    </p:spTree>
    <p:extLst>
      <p:ext uri="{BB962C8B-B14F-4D97-AF65-F5344CB8AC3E}">
        <p14:creationId xmlns:p14="http://schemas.microsoft.com/office/powerpoint/2010/main" val="3715922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sp>
        <p:nvSpPr>
          <p:cNvPr id="6" name="灯片编号占位符 5">
            <a:extLst>
              <a:ext uri="{FF2B5EF4-FFF2-40B4-BE49-F238E27FC236}">
                <a16:creationId xmlns:a16="http://schemas.microsoft.com/office/drawing/2014/main" id="{EF822AAA-CB47-4B27-A8AD-FA560933AB1F}"/>
              </a:ext>
            </a:extLst>
          </p:cNvPr>
          <p:cNvSpPr txBox="1">
            <a:spLocks/>
          </p:cNvSpPr>
          <p:nvPr/>
        </p:nvSpPr>
        <p:spPr>
          <a:xfrm>
            <a:off x="8610600" y="6356350"/>
            <a:ext cx="2743200" cy="365125"/>
          </a:xfrm>
          <a:prstGeom prst="rect">
            <a:avLst/>
          </a:prstGeo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fld id="{565CE74E-AB26-4998-AD42-012C4C1AD076}" type="slidenum">
              <a:rPr lang="zh-CN" altLang="en-US" smtClean="0"/>
              <a:pPr/>
              <a:t>33</a:t>
            </a:fld>
            <a:endParaRPr lang="zh-CN" altLang="en-US" dirty="0"/>
          </a:p>
        </p:txBody>
      </p:sp>
      <p:pic>
        <p:nvPicPr>
          <p:cNvPr id="7" name="图片 6">
            <a:extLst>
              <a:ext uri="{FF2B5EF4-FFF2-40B4-BE49-F238E27FC236}">
                <a16:creationId xmlns:a16="http://schemas.microsoft.com/office/drawing/2014/main" id="{9D90CC54-D452-4964-8F17-E921691D0CFB}"/>
              </a:ext>
            </a:extLst>
          </p:cNvPr>
          <p:cNvPicPr>
            <a:picLocks noChangeAspect="1"/>
          </p:cNvPicPr>
          <p:nvPr/>
        </p:nvPicPr>
        <p:blipFill>
          <a:blip r:embed="rId3"/>
          <a:stretch>
            <a:fillRect/>
          </a:stretch>
        </p:blipFill>
        <p:spPr>
          <a:xfrm>
            <a:off x="4986689" y="3116747"/>
            <a:ext cx="3320804" cy="2054484"/>
          </a:xfrm>
          <a:prstGeom prst="rect">
            <a:avLst/>
          </a:prstGeom>
        </p:spPr>
      </p:pic>
      <p:pic>
        <p:nvPicPr>
          <p:cNvPr id="8" name="Picture 2">
            <a:extLst>
              <a:ext uri="{FF2B5EF4-FFF2-40B4-BE49-F238E27FC236}">
                <a16:creationId xmlns:a16="http://schemas.microsoft.com/office/drawing/2014/main" id="{D2947B7C-96A2-492B-8BF5-730ECB22B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12" y="2881062"/>
            <a:ext cx="4043625" cy="12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54A0DF9B-6823-4655-972A-6B8C85129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77" y="3803280"/>
            <a:ext cx="2580639" cy="41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
            <a:extLst>
              <a:ext uri="{FF2B5EF4-FFF2-40B4-BE49-F238E27FC236}">
                <a16:creationId xmlns:a16="http://schemas.microsoft.com/office/drawing/2014/main" id="{311574F5-3DAD-4E26-85F6-423E66E5451A}"/>
              </a:ext>
            </a:extLst>
          </p:cNvPr>
          <p:cNvSpPr txBox="1">
            <a:spLocks noChangeArrowheads="1"/>
          </p:cNvSpPr>
          <p:nvPr/>
        </p:nvSpPr>
        <p:spPr bwMode="auto">
          <a:xfrm>
            <a:off x="623053" y="834753"/>
            <a:ext cx="35438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FF"/>
                </a:solidFill>
                <a:effectLst/>
                <a:uLnTx/>
                <a:uFillTx/>
                <a:latin typeface="Arial" panose="020B0604020202020204" pitchFamily="34" charset="0"/>
              </a:rPr>
              <a:t>G.E. Brown and R. </a:t>
            </a:r>
            <a:r>
              <a:rPr kumimoji="0" lang="en-US" altLang="en-US" sz="1600" b="0" i="0" u="none" strike="noStrike" kern="0" cap="none" spc="0" normalizeH="0" baseline="0" noProof="0" dirty="0" err="1">
                <a:ln>
                  <a:noFill/>
                </a:ln>
                <a:solidFill>
                  <a:srgbClr val="0000FF"/>
                </a:solidFill>
                <a:effectLst/>
                <a:uLnTx/>
                <a:uFillTx/>
                <a:latin typeface="Arial" panose="020B0604020202020204" pitchFamily="34" charset="0"/>
              </a:rPr>
              <a:t>Machleidt</a:t>
            </a:r>
            <a:r>
              <a:rPr kumimoji="0" lang="en-US" altLang="en-US" sz="1600" b="0" i="0" u="none" strike="noStrike" kern="0" cap="none" spc="0" normalizeH="0" baseline="0" noProof="0" dirty="0">
                <a:ln>
                  <a:noFill/>
                </a:ln>
                <a:solidFill>
                  <a:srgbClr val="0000FF"/>
                </a:solidFill>
                <a:effectLst/>
                <a:uLnTx/>
                <a:uFillTx/>
                <a:latin typeface="Arial" panose="020B0604020202020204" pitchFamily="34" charset="0"/>
              </a:rPr>
              <a:t> 1994 … A. Carbone et al 2013</a:t>
            </a:r>
          </a:p>
        </p:txBody>
      </p:sp>
      <p:pic>
        <p:nvPicPr>
          <p:cNvPr id="21" name="图片 20">
            <a:extLst>
              <a:ext uri="{FF2B5EF4-FFF2-40B4-BE49-F238E27FC236}">
                <a16:creationId xmlns:a16="http://schemas.microsoft.com/office/drawing/2014/main" id="{4BCB5B4A-A50D-4968-8DB9-84D68D470BCB}"/>
              </a:ext>
            </a:extLst>
          </p:cNvPr>
          <p:cNvPicPr>
            <a:picLocks noChangeAspect="1"/>
          </p:cNvPicPr>
          <p:nvPr/>
        </p:nvPicPr>
        <p:blipFill>
          <a:blip r:embed="rId6"/>
          <a:stretch>
            <a:fillRect/>
          </a:stretch>
        </p:blipFill>
        <p:spPr>
          <a:xfrm>
            <a:off x="369177" y="4347654"/>
            <a:ext cx="2830975" cy="599759"/>
          </a:xfrm>
          <a:prstGeom prst="rect">
            <a:avLst/>
          </a:prstGeom>
        </p:spPr>
      </p:pic>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2928DD85-B2AA-4B80-852B-BC0D6A495A2B}"/>
                  </a:ext>
                </a:extLst>
              </p:cNvPr>
              <p:cNvSpPr txBox="1"/>
              <p:nvPr/>
            </p:nvSpPr>
            <p:spPr>
              <a:xfrm>
                <a:off x="7163764" y="3969133"/>
                <a:ext cx="1333378"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𝑛</m:t>
                          </m:r>
                        </m:e>
                        <m:sub>
                          <m:r>
                            <a:rPr lang="en-US" altLang="zh-CN" b="0" i="1" smtClean="0">
                              <a:solidFill>
                                <a:srgbClr val="FF0000"/>
                              </a:solidFill>
                              <a:latin typeface="Cambria Math" panose="02040503050406030204" pitchFamily="18" charset="0"/>
                            </a:rPr>
                            <m:t>1/2</m:t>
                          </m:r>
                        </m:sub>
                      </m:sSub>
                      <m:r>
                        <a:rPr lang="en-US" altLang="zh-CN" b="0" i="1" smtClean="0">
                          <a:solidFill>
                            <a:srgbClr val="FF0000"/>
                          </a:solidFill>
                          <a:latin typeface="Cambria Math" panose="02040503050406030204" pitchFamily="18" charset="0"/>
                        </a:rPr>
                        <m:t>=2</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𝑛</m:t>
                          </m:r>
                        </m:e>
                        <m:sub>
                          <m:r>
                            <a:rPr lang="en-US" altLang="zh-CN" b="0" i="1" smtClean="0">
                              <a:solidFill>
                                <a:srgbClr val="FF0000"/>
                              </a:solidFill>
                              <a:latin typeface="Cambria Math" panose="02040503050406030204" pitchFamily="18" charset="0"/>
                            </a:rPr>
                            <m:t>0</m:t>
                          </m:r>
                        </m:sub>
                      </m:sSub>
                    </m:oMath>
                  </m:oMathPara>
                </a14:m>
                <a:endParaRPr lang="zh-CN" altLang="en-US" dirty="0">
                  <a:solidFill>
                    <a:srgbClr val="FF0000"/>
                  </a:solidFill>
                </a:endParaRPr>
              </a:p>
            </p:txBody>
          </p:sp>
        </mc:Choice>
        <mc:Fallback>
          <p:sp>
            <p:nvSpPr>
              <p:cNvPr id="22" name="文本框 21">
                <a:extLst>
                  <a:ext uri="{FF2B5EF4-FFF2-40B4-BE49-F238E27FC236}">
                    <a16:creationId xmlns:a16="http://schemas.microsoft.com/office/drawing/2014/main" id="{2928DD85-B2AA-4B80-852B-BC0D6A495A2B}"/>
                  </a:ext>
                </a:extLst>
              </p:cNvPr>
              <p:cNvSpPr txBox="1">
                <a:spLocks noRot="1" noChangeAspect="1" noMove="1" noResize="1" noEditPoints="1" noAdjustHandles="1" noChangeArrowheads="1" noChangeShapeType="1" noTextEdit="1"/>
              </p:cNvSpPr>
              <p:nvPr/>
            </p:nvSpPr>
            <p:spPr>
              <a:xfrm>
                <a:off x="7163764" y="3969133"/>
                <a:ext cx="1333378" cy="394210"/>
              </a:xfrm>
              <a:prstGeom prst="rect">
                <a:avLst/>
              </a:prstGeom>
              <a:blipFill>
                <a:blip r:embed="rId7"/>
                <a:stretch>
                  <a:fillRect b="-923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E118356C-7E0C-42A8-876D-A63CC0820786}"/>
                  </a:ext>
                </a:extLst>
              </p:cNvPr>
              <p:cNvSpPr txBox="1"/>
              <p:nvPr/>
            </p:nvSpPr>
            <p:spPr>
              <a:xfrm>
                <a:off x="6341057" y="3130017"/>
                <a:ext cx="2795975" cy="633763"/>
              </a:xfrm>
              <a:prstGeom prst="rect">
                <a:avLst/>
              </a:prstGeom>
              <a:solidFill>
                <a:schemeClr val="bg1">
                  <a:lumMod val="95000"/>
                </a:schemeClr>
              </a:solidFill>
            </p:spPr>
            <p:txBody>
              <a:bodyPr wrap="square" rtlCol="0">
                <a:spAutoFit/>
              </a:bodyPr>
              <a:lstStyle/>
              <a:p>
                <a:r>
                  <a:rPr lang="en-US" altLang="zh-CN" sz="1600" dirty="0"/>
                  <a:t>Same as above for </a:t>
                </a:r>
                <a14:m>
                  <m:oMath xmlns:m="http://schemas.openxmlformats.org/officeDocument/2006/math">
                    <m:r>
                      <a:rPr lang="en-US" altLang="zh-CN" sz="1600" b="0" i="1" smtClean="0">
                        <a:latin typeface="Cambria Math" panose="02040503050406030204" pitchFamily="18" charset="0"/>
                      </a:rPr>
                      <m:t>𝑛</m:t>
                    </m:r>
                    <m:r>
                      <a:rPr lang="en-US" altLang="zh-CN" sz="1600" b="0" i="1" smtClean="0">
                        <a:latin typeface="Cambria Math" panose="02040503050406030204" pitchFamily="18" charset="0"/>
                        <a:ea typeface="Cambria Math" panose="02040503050406030204" pitchFamily="18" charset="0"/>
                      </a:rPr>
                      <m:t>&lt;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𝑛</m:t>
                        </m:r>
                      </m:e>
                      <m:sub>
                        <m:r>
                          <a:rPr lang="en-US" altLang="zh-CN" sz="1600" b="0" i="1" smtClean="0">
                            <a:latin typeface="Cambria Math" panose="02040503050406030204" pitchFamily="18" charset="0"/>
                            <a:ea typeface="Cambria Math" panose="02040503050406030204" pitchFamily="18" charset="0"/>
                          </a:rPr>
                          <m:t>1/2</m:t>
                        </m:r>
                      </m:sub>
                    </m:sSub>
                  </m:oMath>
                </a14:m>
                <a:r>
                  <a:rPr lang="en-US" altLang="zh-CN" sz="1600" dirty="0"/>
                  <a:t> but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𝑅</m:t>
                        </m:r>
                      </m:e>
                      <m:sub>
                        <m:r>
                          <a:rPr lang="zh-CN" altLang="en-US" sz="1600" i="1" smtClean="0">
                            <a:latin typeface="Cambria Math" panose="02040503050406030204" pitchFamily="18" charset="0"/>
                          </a:rPr>
                          <m:t>𝜌</m:t>
                        </m:r>
                      </m:sub>
                      <m:sup>
                        <m:r>
                          <a:rPr lang="en-US" altLang="zh-CN" sz="1600" b="0" i="1" smtClean="0">
                            <a:latin typeface="Cambria Math" panose="02040503050406030204" pitchFamily="18" charset="0"/>
                          </a:rPr>
                          <m:t>∗</m:t>
                        </m:r>
                      </m:sup>
                    </m:sSubSup>
                    <m:r>
                      <a:rPr lang="en-US" altLang="zh-CN" sz="1600" i="1" smtClean="0">
                        <a:latin typeface="Cambria Math" panose="02040503050406030204" pitchFamily="18" charset="0"/>
                        <a:ea typeface="Cambria Math" panose="02040503050406030204" pitchFamily="18" charset="0"/>
                      </a:rPr>
                      <m:t>≈</m:t>
                    </m:r>
                    <m:sSup>
                      <m:sSupPr>
                        <m:ctrlPr>
                          <a:rPr lang="en-US" altLang="zh-CN" sz="1600" i="1" smtClean="0">
                            <a:latin typeface="Cambria Math" panose="02040503050406030204" pitchFamily="18" charset="0"/>
                            <a:ea typeface="Cambria Math" panose="02040503050406030204" pitchFamily="18" charset="0"/>
                          </a:rPr>
                        </m:ctrlPr>
                      </m:sSupPr>
                      <m:e>
                        <m:r>
                          <m:rPr>
                            <m:sty m:val="p"/>
                          </m:rPr>
                          <a:rPr lang="el-GR" altLang="zh-CN" sz="1600" i="1" smtClean="0">
                            <a:latin typeface="Cambria Math" panose="02040503050406030204" pitchFamily="18" charset="0"/>
                            <a:ea typeface="Cambria Math" panose="02040503050406030204" pitchFamily="18" charset="0"/>
                          </a:rPr>
                          <m:t>Φ</m:t>
                        </m:r>
                      </m:e>
                      <m:sup>
                        <m:r>
                          <a:rPr lang="en-US" altLang="zh-CN" sz="1600" b="0" i="1" smtClean="0">
                            <a:latin typeface="Cambria Math" panose="02040503050406030204" pitchFamily="18" charset="0"/>
                            <a:ea typeface="Cambria Math" panose="02040503050406030204" pitchFamily="18" charset="0"/>
                          </a:rPr>
                          <m:t>2</m:t>
                        </m:r>
                      </m:sup>
                    </m:sSup>
                  </m:oMath>
                </a14:m>
                <a:r>
                  <a:rPr lang="en-US" altLang="zh-CN" sz="1600" dirty="0"/>
                  <a:t> for </a:t>
                </a:r>
                <a14:m>
                  <m:oMath xmlns:m="http://schemas.openxmlformats.org/officeDocument/2006/math">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&gt;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1/2</m:t>
                        </m:r>
                      </m:sub>
                    </m:sSub>
                  </m:oMath>
                </a14:m>
                <a:r>
                  <a:rPr lang="en-US" altLang="zh-CN" sz="1600" dirty="0"/>
                  <a:t>.</a:t>
                </a:r>
                <a:endParaRPr lang="zh-CN" altLang="en-US" sz="1600" dirty="0"/>
              </a:p>
            </p:txBody>
          </p:sp>
        </mc:Choice>
        <mc:Fallback>
          <p:sp>
            <p:nvSpPr>
              <p:cNvPr id="23" name="文本框 22">
                <a:extLst>
                  <a:ext uri="{FF2B5EF4-FFF2-40B4-BE49-F238E27FC236}">
                    <a16:creationId xmlns:a16="http://schemas.microsoft.com/office/drawing/2014/main" id="{E118356C-7E0C-42A8-876D-A63CC0820786}"/>
                  </a:ext>
                </a:extLst>
              </p:cNvPr>
              <p:cNvSpPr txBox="1">
                <a:spLocks noRot="1" noChangeAspect="1" noMove="1" noResize="1" noEditPoints="1" noAdjustHandles="1" noChangeArrowheads="1" noChangeShapeType="1" noTextEdit="1"/>
              </p:cNvSpPr>
              <p:nvPr/>
            </p:nvSpPr>
            <p:spPr>
              <a:xfrm>
                <a:off x="6341057" y="3130017"/>
                <a:ext cx="2795975" cy="633763"/>
              </a:xfrm>
              <a:prstGeom prst="rect">
                <a:avLst/>
              </a:prstGeom>
              <a:blipFill>
                <a:blip r:embed="rId8"/>
                <a:stretch>
                  <a:fillRect l="-1089" t="-1923" b="-8654"/>
                </a:stretch>
              </a:blipFill>
            </p:spPr>
            <p:txBody>
              <a:bodyPr/>
              <a:lstStyle/>
              <a:p>
                <a:r>
                  <a:rPr lang="zh-CN" altLang="en-US">
                    <a:noFill/>
                  </a:rPr>
                  <a:t> </a:t>
                </a:r>
              </a:p>
            </p:txBody>
          </p:sp>
        </mc:Fallback>
      </mc:AlternateContent>
      <p:cxnSp>
        <p:nvCxnSpPr>
          <p:cNvPr id="24" name="直接连接符 23">
            <a:extLst>
              <a:ext uri="{FF2B5EF4-FFF2-40B4-BE49-F238E27FC236}">
                <a16:creationId xmlns:a16="http://schemas.microsoft.com/office/drawing/2014/main" id="{8FF832D8-86FE-46C2-9D93-224E760F4F66}"/>
              </a:ext>
            </a:extLst>
          </p:cNvPr>
          <p:cNvCxnSpPr/>
          <p:nvPr/>
        </p:nvCxnSpPr>
        <p:spPr>
          <a:xfrm flipH="1" flipV="1">
            <a:off x="6370621" y="2743770"/>
            <a:ext cx="7295" cy="2300806"/>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703F547F-B36C-48F9-9DA3-30C62A56E70C}"/>
              </a:ext>
            </a:extLst>
          </p:cNvPr>
          <p:cNvPicPr>
            <a:picLocks noChangeAspect="1"/>
          </p:cNvPicPr>
          <p:nvPr/>
        </p:nvPicPr>
        <p:blipFill>
          <a:blip r:embed="rId9"/>
          <a:stretch>
            <a:fillRect/>
          </a:stretch>
        </p:blipFill>
        <p:spPr>
          <a:xfrm>
            <a:off x="4986689" y="933962"/>
            <a:ext cx="3414981" cy="2182785"/>
          </a:xfrm>
          <a:prstGeom prst="rect">
            <a:avLst/>
          </a:prstGeom>
        </p:spPr>
      </p:pic>
      <p:pic>
        <p:nvPicPr>
          <p:cNvPr id="2" name="图片 1">
            <a:extLst>
              <a:ext uri="{FF2B5EF4-FFF2-40B4-BE49-F238E27FC236}">
                <a16:creationId xmlns:a16="http://schemas.microsoft.com/office/drawing/2014/main" id="{9E76843D-9A4F-4011-BF26-DAB34D129F93}"/>
              </a:ext>
            </a:extLst>
          </p:cNvPr>
          <p:cNvPicPr>
            <a:picLocks noChangeAspect="1"/>
          </p:cNvPicPr>
          <p:nvPr/>
        </p:nvPicPr>
        <p:blipFill>
          <a:blip r:embed="rId10"/>
          <a:stretch>
            <a:fillRect/>
          </a:stretch>
        </p:blipFill>
        <p:spPr>
          <a:xfrm>
            <a:off x="1070021" y="1834418"/>
            <a:ext cx="1974812" cy="1016341"/>
          </a:xfrm>
          <a:prstGeom prst="rect">
            <a:avLst/>
          </a:prstGeom>
        </p:spPr>
      </p:pic>
      <p:pic>
        <p:nvPicPr>
          <p:cNvPr id="20" name="图片 19">
            <a:extLst>
              <a:ext uri="{FF2B5EF4-FFF2-40B4-BE49-F238E27FC236}">
                <a16:creationId xmlns:a16="http://schemas.microsoft.com/office/drawing/2014/main" id="{8C204757-90F0-4595-B728-456EDA493A31}"/>
              </a:ext>
            </a:extLst>
          </p:cNvPr>
          <p:cNvPicPr>
            <a:picLocks noChangeAspect="1"/>
          </p:cNvPicPr>
          <p:nvPr/>
        </p:nvPicPr>
        <p:blipFill>
          <a:blip r:embed="rId11"/>
          <a:stretch>
            <a:fillRect/>
          </a:stretch>
        </p:blipFill>
        <p:spPr>
          <a:xfrm>
            <a:off x="1234566" y="1416280"/>
            <a:ext cx="1567199" cy="493953"/>
          </a:xfrm>
          <a:prstGeom prst="rect">
            <a:avLst/>
          </a:prstGeom>
        </p:spPr>
      </p:pic>
    </p:spTree>
    <p:extLst>
      <p:ext uri="{BB962C8B-B14F-4D97-AF65-F5344CB8AC3E}">
        <p14:creationId xmlns:p14="http://schemas.microsoft.com/office/powerpoint/2010/main" val="416785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III. Nuclear matter properties</a:t>
            </a:r>
            <a:endParaRPr lang="zh-CN" altLang="en-US" dirty="0"/>
          </a:p>
        </p:txBody>
      </p:sp>
      <p:pic>
        <p:nvPicPr>
          <p:cNvPr id="2" name="图片 1">
            <a:extLst>
              <a:ext uri="{FF2B5EF4-FFF2-40B4-BE49-F238E27FC236}">
                <a16:creationId xmlns:a16="http://schemas.microsoft.com/office/drawing/2014/main" id="{473344FF-BCDF-4CB3-8A31-F633ADC41DC0}"/>
              </a:ext>
            </a:extLst>
          </p:cNvPr>
          <p:cNvPicPr>
            <a:picLocks noChangeAspect="1"/>
          </p:cNvPicPr>
          <p:nvPr/>
        </p:nvPicPr>
        <p:blipFill>
          <a:blip r:embed="rId3"/>
          <a:stretch>
            <a:fillRect/>
          </a:stretch>
        </p:blipFill>
        <p:spPr>
          <a:xfrm>
            <a:off x="1228539" y="1253260"/>
            <a:ext cx="7207781" cy="3234440"/>
          </a:xfrm>
          <a:prstGeom prst="rect">
            <a:avLst/>
          </a:prstGeom>
        </p:spPr>
      </p:pic>
      <p:sp>
        <p:nvSpPr>
          <p:cNvPr id="3" name="文本框 2">
            <a:extLst>
              <a:ext uri="{FF2B5EF4-FFF2-40B4-BE49-F238E27FC236}">
                <a16:creationId xmlns:a16="http://schemas.microsoft.com/office/drawing/2014/main" id="{EB5098ED-7475-4851-8E90-265F88A4B9C8}"/>
              </a:ext>
            </a:extLst>
          </p:cNvPr>
          <p:cNvSpPr txBox="1"/>
          <p:nvPr/>
        </p:nvSpPr>
        <p:spPr>
          <a:xfrm>
            <a:off x="648183" y="4487700"/>
            <a:ext cx="6296627" cy="30777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defRPr/>
            </a:pP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K. Jo, M. Rho, Y. Seo, S. J. Sin, </a:t>
            </a:r>
            <a:r>
              <a:rPr kumimoji="0" lang="en-US" altLang="zh-CN" sz="1400" b="0" i="1"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JHEP</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 07 (2011) 008, e-Print: 1104.2362 [hep-</a:t>
            </a:r>
            <a:r>
              <a:rPr kumimoji="0" lang="en-US" altLang="zh-CN" sz="1400" b="0" i="0" u="none" strike="noStrike" kern="1200" cap="none" spc="0" normalizeH="0" baseline="0" noProof="0" dirty="0" err="1">
                <a:ln>
                  <a:noFill/>
                </a:ln>
                <a:solidFill>
                  <a:srgbClr val="00B0F0"/>
                </a:solidFill>
                <a:effectLst/>
                <a:uLnTx/>
                <a:uFillTx/>
                <a:latin typeface="Calibri" panose="020F0502020204030204" pitchFamily="34" charset="0"/>
                <a:ea typeface="宋体" panose="02010600030101010101" pitchFamily="2" charset="-122"/>
                <a:cs typeface="+mn-cs"/>
              </a:rPr>
              <a:t>ph</a:t>
            </a:r>
            <a:r>
              <a:rPr kumimoji="0" lang="en-US" altLang="zh-CN"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rPr>
              <a:t>].</a:t>
            </a:r>
            <a:endParaRPr kumimoji="0" lang="zh-CN" altLang="en-US" sz="1400" b="0" i="0" u="none" strike="noStrike" kern="1200" cap="none" spc="0" normalizeH="0" baseline="0" noProof="0" dirty="0">
              <a:ln>
                <a:noFill/>
              </a:ln>
              <a:solidFill>
                <a:srgbClr val="00B0F0"/>
              </a:solidFill>
              <a:effectLst/>
              <a:uLnTx/>
              <a:uFillTx/>
              <a:latin typeface="Calibri" panose="020F0502020204030204" pitchFamily="34" charset="0"/>
              <a:ea typeface="宋体" panose="02010600030101010101" pitchFamily="2" charset="-122"/>
              <a:cs typeface="+mn-cs"/>
            </a:endParaRPr>
          </a:p>
        </p:txBody>
      </p:sp>
      <p:sp>
        <p:nvSpPr>
          <p:cNvPr id="5" name="文本框 4">
            <a:extLst>
              <a:ext uri="{FF2B5EF4-FFF2-40B4-BE49-F238E27FC236}">
                <a16:creationId xmlns:a16="http://schemas.microsoft.com/office/drawing/2014/main" id="{89738ED6-38FB-42E2-A1BA-91D7BBC368A8}"/>
              </a:ext>
            </a:extLst>
          </p:cNvPr>
          <p:cNvSpPr txBox="1"/>
          <p:nvPr/>
        </p:nvSpPr>
        <p:spPr>
          <a:xfrm>
            <a:off x="462987" y="945483"/>
            <a:ext cx="2332690" cy="461665"/>
          </a:xfrm>
          <a:prstGeom prst="rect">
            <a:avLst/>
          </a:prstGeom>
          <a:noFill/>
        </p:spPr>
        <p:txBody>
          <a:bodyPr wrap="none" rtlCol="0">
            <a:spAutoFit/>
          </a:bodyPr>
          <a:lstStyle/>
          <a:p>
            <a:pPr marL="285750" indent="-285750">
              <a:buFont typeface="Wingdings" panose="05000000000000000000" pitchFamily="2" charset="2"/>
              <a:buChar char="Ø"/>
            </a:pPr>
            <a:r>
              <a:rPr lang="zh-CN" altLang="en-US" sz="2400" b="1" dirty="0"/>
              <a:t>全息</a:t>
            </a:r>
            <a:r>
              <a:rPr lang="en-US" altLang="zh-CN" sz="2400" b="1" dirty="0"/>
              <a:t>QCD </a:t>
            </a:r>
            <a:r>
              <a:rPr lang="zh-CN" altLang="en-US" sz="2400" b="1" dirty="0"/>
              <a:t>计算</a:t>
            </a:r>
          </a:p>
        </p:txBody>
      </p:sp>
    </p:spTree>
    <p:extLst>
      <p:ext uri="{BB962C8B-B14F-4D97-AF65-F5344CB8AC3E}">
        <p14:creationId xmlns:p14="http://schemas.microsoft.com/office/powerpoint/2010/main" val="272802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IV. Conclusion and Discussion</a:t>
            </a:r>
            <a:endParaRPr lang="zh-CN" altLang="en-US" dirty="0"/>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93E051BC-B28B-4144-B85B-B0A617356798}"/>
                  </a:ext>
                </a:extLst>
              </p:cNvPr>
              <p:cNvSpPr txBox="1"/>
              <p:nvPr/>
            </p:nvSpPr>
            <p:spPr>
              <a:xfrm>
                <a:off x="567159" y="1180618"/>
                <a:ext cx="8154365" cy="235378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dirty="0">
                    <a:latin typeface="等线" panose="02010600030101010101" pitchFamily="2" charset="-122"/>
                    <a:ea typeface="等线" panose="02010600030101010101" pitchFamily="2" charset="-122"/>
                  </a:rPr>
                  <a:t>手征对称性的破缺机制与强子质量起源仍然是低能强相互作用物理所面临的重大科学问题；</a:t>
                </a:r>
                <a:endParaRPr lang="en-US" altLang="zh-CN" sz="20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Ø"/>
                </a:pPr>
                <a:r>
                  <a:rPr lang="zh-CN" altLang="en-US" sz="2000" dirty="0">
                    <a:latin typeface="等线" panose="02010600030101010101" pitchFamily="2" charset="-122"/>
                    <a:ea typeface="等线" panose="02010600030101010101" pitchFamily="2" charset="-122"/>
                  </a:rPr>
                  <a:t>核物质中强子性质的改变（质量、介子</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原子核散射、介子</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原子核束缚态</a:t>
                </a:r>
                <a14:m>
                  <m:oMath xmlns:m="http://schemas.openxmlformats.org/officeDocument/2006/math">
                    <m:r>
                      <a:rPr lang="zh-CN" altLang="en-US" sz="2000" i="1" smtClean="0">
                        <a:latin typeface="Cambria Math" panose="02040503050406030204" pitchFamily="18" charset="0"/>
                        <a:ea typeface="等线" panose="02010600030101010101" pitchFamily="2" charset="-122"/>
                      </a:rPr>
                      <m:t>⋯</m:t>
                    </m:r>
                  </m:oMath>
                </a14:m>
                <a:r>
                  <a:rPr lang="zh-CN" altLang="en-US" sz="2000" dirty="0">
                    <a:latin typeface="等线" panose="02010600030101010101" pitchFamily="2" charset="-122"/>
                    <a:ea typeface="等线" panose="02010600030101010101" pitchFamily="2" charset="-122"/>
                  </a:rPr>
                  <a:t>）会对这一问题的最总解决提供有用的信息；</a:t>
                </a:r>
                <a:endParaRPr lang="en-US" altLang="zh-CN" sz="20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Ø"/>
                </a:pPr>
                <a:r>
                  <a:rPr lang="zh-CN" altLang="en-US" sz="2000" dirty="0">
                    <a:latin typeface="等线" panose="02010600030101010101" pitchFamily="2" charset="-122"/>
                    <a:ea typeface="等线" panose="02010600030101010101" pitchFamily="2" charset="-122"/>
                  </a:rPr>
                  <a:t>加强低能核物理与高能天体物理的交叉研究。</a:t>
                </a:r>
                <a:endParaRPr lang="en-US" altLang="zh-CN" sz="2000" dirty="0">
                  <a:latin typeface="等线" panose="02010600030101010101" pitchFamily="2" charset="-122"/>
                  <a:ea typeface="等线" panose="02010600030101010101" pitchFamily="2" charset="-122"/>
                </a:endParaRPr>
              </a:p>
            </p:txBody>
          </p:sp>
        </mc:Choice>
        <mc:Fallback>
          <p:sp>
            <p:nvSpPr>
              <p:cNvPr id="2" name="文本框 1">
                <a:extLst>
                  <a:ext uri="{FF2B5EF4-FFF2-40B4-BE49-F238E27FC236}">
                    <a16:creationId xmlns:a16="http://schemas.microsoft.com/office/drawing/2014/main" id="{93E051BC-B28B-4144-B85B-B0A617356798}"/>
                  </a:ext>
                </a:extLst>
              </p:cNvPr>
              <p:cNvSpPr txBox="1">
                <a:spLocks noRot="1" noChangeAspect="1" noMove="1" noResize="1" noEditPoints="1" noAdjustHandles="1" noChangeArrowheads="1" noChangeShapeType="1" noTextEdit="1"/>
              </p:cNvSpPr>
              <p:nvPr/>
            </p:nvSpPr>
            <p:spPr>
              <a:xfrm>
                <a:off x="567159" y="1180618"/>
                <a:ext cx="8154365" cy="2353786"/>
              </a:xfrm>
              <a:prstGeom prst="rect">
                <a:avLst/>
              </a:prstGeom>
              <a:blipFill>
                <a:blip r:embed="rId3"/>
                <a:stretch>
                  <a:fillRect l="-673" r="-224" b="-36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343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3"/>
          <p:cNvSpPr>
            <a:spLocks noGrp="1"/>
          </p:cNvSpPr>
          <p:nvPr>
            <p:ph type="title"/>
          </p:nvPr>
        </p:nvSpPr>
        <p:spPr>
          <a:xfrm>
            <a:off x="684213" y="1349247"/>
            <a:ext cx="8229600" cy="707886"/>
          </a:xfrm>
        </p:spPr>
        <p:txBody>
          <a:bodyPr vert="horz" wrap="square" lIns="91440" tIns="45720" rIns="91440" bIns="45720" anchor="ctr">
            <a:spAutoFit/>
          </a:bodyPr>
          <a:lstStyle/>
          <a:p>
            <a:r>
              <a:rPr lang="en-US" altLang="zh-CN" spc="600" dirty="0">
                <a:solidFill>
                  <a:srgbClr val="FF0000"/>
                </a:solidFill>
                <a:latin typeface="Centaur" panose="02030504050205020304" pitchFamily="18" charset="0"/>
                <a:ea typeface="隶书" panose="02010509060101010101" pitchFamily="49" charset="-122"/>
              </a:rPr>
              <a:t>Thank you for your attention!</a:t>
            </a:r>
            <a:endParaRPr lang="zh-CN" altLang="en-US" kern="1200" dirty="0">
              <a:solidFill>
                <a:srgbClr val="630D5F"/>
              </a:solidFill>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31393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 Mesic Nucleus bound state</a:t>
            </a:r>
            <a:endParaRPr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603E9692-1E8D-480A-BE2C-430CF81D4220}"/>
                  </a:ext>
                </a:extLst>
              </p:cNvPr>
              <p:cNvSpPr txBox="1"/>
              <p:nvPr/>
            </p:nvSpPr>
            <p:spPr>
              <a:xfrm>
                <a:off x="821803" y="1302152"/>
                <a:ext cx="7263014" cy="105746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−2</m:t>
                      </m:r>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𝑈</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𝑤𝑎𝑣𝑒</m:t>
                          </m:r>
                        </m:e>
                      </m:d>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r>
                        <a:rPr lang="en-US" altLang="zh-CN" sz="2000" b="0" i="1" smtClean="0">
                          <a:latin typeface="Cambria Math" panose="02040503050406030204" pitchFamily="18" charset="0"/>
                        </a:rPr>
                        <m:t>=4</m:t>
                      </m:r>
                      <m:r>
                        <a:rPr lang="zh-CN" altLang="en-US" sz="2000" b="0" i="1" smtClean="0">
                          <a:latin typeface="Cambria Math" panose="02040503050406030204" pitchFamily="18" charset="0"/>
                        </a:rPr>
                        <m:t>𝜋</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𝜖</m:t>
                          </m:r>
                        </m:e>
                        <m:sub>
                          <m:r>
                            <a:rPr lang="en-US" altLang="zh-CN" sz="2000" b="0" i="1" smtClean="0">
                              <a:latin typeface="Cambria Math" panose="02040503050406030204" pitchFamily="18" charset="0"/>
                            </a:rPr>
                            <m:t>1</m:t>
                          </m:r>
                        </m:sub>
                      </m:sSub>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0</m:t>
                              </m:r>
                            </m:sub>
                          </m:sSub>
                          <m:r>
                            <a:rPr lang="zh-CN" altLang="en-US" sz="2000" b="0" i="1" smtClean="0">
                              <a:latin typeface="Cambria Math" panose="02040503050406030204" pitchFamily="18" charset="0"/>
                            </a:rPr>
                            <m:t>𝜌</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𝜌</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𝑟</m:t>
                              </m:r>
                            </m:e>
                          </m:d>
                        </m:e>
                      </m:d>
                      <m:r>
                        <a:rPr lang="en-US" altLang="zh-CN" sz="2000" b="0" i="1" smtClean="0">
                          <a:latin typeface="Cambria Math" panose="02040503050406030204" pitchFamily="18" charset="0"/>
                        </a:rPr>
                        <m:t>+4</m:t>
                      </m:r>
                      <m:r>
                        <a:rPr lang="zh-CN" altLang="en-US" sz="2000" b="0" i="1" smtClean="0">
                          <a:latin typeface="Cambria Math" panose="02040503050406030204" pitchFamily="18" charset="0"/>
                        </a:rPr>
                        <m:t>𝜋</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𝜖</m:t>
                          </m:r>
                        </m:e>
                        <m:sub>
                          <m:r>
                            <a:rPr lang="en-US" altLang="zh-CN" sz="2000" b="0" i="1" smtClean="0">
                              <a:latin typeface="Cambria Math" panose="02040503050406030204" pitchFamily="18" charset="0"/>
                            </a:rPr>
                            <m:t>2</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𝐵</m:t>
                          </m:r>
                        </m:e>
                        <m:sub>
                          <m:r>
                            <a:rPr lang="en-US" altLang="zh-CN" sz="2000" b="0" i="1" smtClean="0">
                              <a:latin typeface="Cambria Math" panose="02040503050406030204" pitchFamily="18" charset="0"/>
                            </a:rPr>
                            <m:t>0</m:t>
                          </m:r>
                        </m:sub>
                      </m:sSub>
                      <m:sSup>
                        <m:sSupPr>
                          <m:ctrlPr>
                            <a:rPr lang="en-US" altLang="zh-CN" sz="2000" b="0" i="1" smtClean="0">
                              <a:latin typeface="Cambria Math" panose="02040503050406030204" pitchFamily="18" charset="0"/>
                            </a:rPr>
                          </m:ctrlPr>
                        </m:sSupPr>
                        <m:e>
                          <m:r>
                            <a:rPr lang="zh-CN" altLang="en-US" sz="2000" b="0" i="1" smtClean="0">
                              <a:latin typeface="Cambria Math" panose="02040503050406030204" pitchFamily="18" charset="0"/>
                            </a:rPr>
                            <m:t>𝜌</m:t>
                          </m:r>
                        </m:e>
                        <m:sup>
                          <m:r>
                            <a:rPr lang="en-US" altLang="zh-CN" sz="2000" b="0" i="1" smtClean="0">
                              <a:latin typeface="Cambria Math" panose="02040503050406030204" pitchFamily="18" charset="0"/>
                            </a:rPr>
                            <m:t>2</m:t>
                          </m:r>
                        </m:sup>
                      </m:s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𝑟</m:t>
                          </m:r>
                        </m:e>
                      </m:d>
                      <m:r>
                        <a:rPr lang="en-US" altLang="zh-CN" sz="2000" b="0" i="1" smtClean="0">
                          <a:latin typeface="Cambria Math" panose="02040503050406030204" pitchFamily="18" charset="0"/>
                        </a:rPr>
                        <m:t>,</m:t>
                      </m:r>
                    </m:oMath>
                  </m:oMathPara>
                </a14:m>
                <a:endParaRPr lang="en-US" altLang="zh-CN" sz="2000"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rPr>
                        <m:t>𝜌</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𝜌</m:t>
                          </m:r>
                        </m:e>
                        <m: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𝑛</m:t>
                              </m:r>
                            </m:e>
                          </m:d>
                        </m:sup>
                      </m:s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𝜌</m:t>
                          </m:r>
                        </m:e>
                        <m: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𝑝</m:t>
                              </m:r>
                            </m:e>
                          </m:d>
                        </m:sup>
                      </m:s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r>
                        <a:rPr lang="en-US" altLang="zh-CN" sz="2000" b="0" i="1" smtClean="0">
                          <a:latin typeface="Cambria Math" panose="02040503050406030204" pitchFamily="18" charset="0"/>
                        </a:rPr>
                        <m:t>,</m:t>
                      </m:r>
                    </m:oMath>
                  </m:oMathPara>
                </a14:m>
                <a:endParaRPr lang="en-US" altLang="zh-CN" sz="2000"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𝜌</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𝜌</m:t>
                          </m:r>
                        </m:e>
                        <m: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𝑛</m:t>
                              </m:r>
                            </m:e>
                          </m:d>
                        </m:sup>
                      </m:s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𝜌</m:t>
                          </m:r>
                        </m:e>
                        <m: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𝑝</m:t>
                              </m:r>
                            </m:e>
                          </m:d>
                        </m:sup>
                      </m:s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𝑟</m:t>
                          </m:r>
                        </m:e>
                      </m:d>
                    </m:oMath>
                  </m:oMathPara>
                </a14:m>
                <a:endParaRPr lang="zh-CN" altLang="en-US" sz="2000" dirty="0"/>
              </a:p>
            </p:txBody>
          </p:sp>
        </mc:Choice>
        <mc:Fallback>
          <p:sp>
            <p:nvSpPr>
              <p:cNvPr id="3" name="文本框 2">
                <a:extLst>
                  <a:ext uri="{FF2B5EF4-FFF2-40B4-BE49-F238E27FC236}">
                    <a16:creationId xmlns:a16="http://schemas.microsoft.com/office/drawing/2014/main" id="{603E9692-1E8D-480A-BE2C-430CF81D4220}"/>
                  </a:ext>
                </a:extLst>
              </p:cNvPr>
              <p:cNvSpPr txBox="1">
                <a:spLocks noRot="1" noChangeAspect="1" noMove="1" noResize="1" noEditPoints="1" noAdjustHandles="1" noChangeArrowheads="1" noChangeShapeType="1" noTextEdit="1"/>
              </p:cNvSpPr>
              <p:nvPr/>
            </p:nvSpPr>
            <p:spPr>
              <a:xfrm>
                <a:off x="821803" y="1302152"/>
                <a:ext cx="7263014" cy="1057469"/>
              </a:xfrm>
              <a:prstGeom prst="rect">
                <a:avLst/>
              </a:prstGeom>
              <a:blipFill>
                <a:blip r:embed="rId3"/>
                <a:stretch>
                  <a:fillRect b="-23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93437A2C-DBDF-4A57-BB04-D6700622E994}"/>
                  </a:ext>
                </a:extLst>
              </p:cNvPr>
              <p:cNvSpPr txBox="1"/>
              <p:nvPr/>
            </p:nvSpPr>
            <p:spPr>
              <a:xfrm>
                <a:off x="746568" y="2691114"/>
                <a:ext cx="7876572" cy="923330"/>
              </a:xfrm>
              <a:prstGeom prst="rect">
                <a:avLst/>
              </a:prstGeom>
              <a:noFill/>
            </p:spPr>
            <p:txBody>
              <a:bodyPr wrap="square" rtlCol="0">
                <a:spAutoFit/>
              </a:bodyPr>
              <a:lstStyle/>
              <a:p>
                <a:r>
                  <a:rPr lang="en-US" altLang="zh-CN" dirty="0"/>
                  <a:t>Among the parameters to parametrize the potential, </a:t>
                </a:r>
                <a:r>
                  <a:rPr lang="en-US" altLang="zh-CN" dirty="0" err="1"/>
                  <a:t>isovector</a:t>
                </a:r>
                <a:r>
                  <a:rPr lang="en-US" altLang="zh-CN" dirty="0"/>
                  <a:t> parameter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1</m:t>
                        </m:r>
                      </m:sub>
                    </m:sSub>
                    <m:r>
                      <a:rPr lang="en-US" altLang="zh-CN" i="1">
                        <a:latin typeface="Cambria Math" panose="02040503050406030204" pitchFamily="18" charset="0"/>
                      </a:rPr>
                      <m:t> </m:t>
                    </m:r>
                  </m:oMath>
                </a14:m>
                <a:r>
                  <a:rPr lang="en-US" altLang="zh-CN" dirty="0"/>
                  <a:t>is known to have close connection with the chiral condensate at a finite density through the GMOR relation and </a:t>
                </a:r>
                <a:r>
                  <a:rPr lang="en-US" altLang="zh-CN" dirty="0" err="1"/>
                  <a:t>Tomozawa</a:t>
                </a:r>
                <a:r>
                  <a:rPr lang="en-US" altLang="zh-CN" dirty="0"/>
                  <a:t>-Weinberg relation.</a:t>
                </a:r>
                <a:endParaRPr lang="zh-CN" altLang="en-US" dirty="0"/>
              </a:p>
            </p:txBody>
          </p:sp>
        </mc:Choice>
        <mc:Fallback>
          <p:sp>
            <p:nvSpPr>
              <p:cNvPr id="7" name="文本框 6">
                <a:extLst>
                  <a:ext uri="{FF2B5EF4-FFF2-40B4-BE49-F238E27FC236}">
                    <a16:creationId xmlns:a16="http://schemas.microsoft.com/office/drawing/2014/main" id="{93437A2C-DBDF-4A57-BB04-D6700622E994}"/>
                  </a:ext>
                </a:extLst>
              </p:cNvPr>
              <p:cNvSpPr txBox="1">
                <a:spLocks noRot="1" noChangeAspect="1" noMove="1" noResize="1" noEditPoints="1" noAdjustHandles="1" noChangeArrowheads="1" noChangeShapeType="1" noTextEdit="1"/>
              </p:cNvSpPr>
              <p:nvPr/>
            </p:nvSpPr>
            <p:spPr>
              <a:xfrm>
                <a:off x="746568" y="2691114"/>
                <a:ext cx="7876572" cy="923330"/>
              </a:xfrm>
              <a:prstGeom prst="rect">
                <a:avLst/>
              </a:prstGeom>
              <a:blipFill>
                <a:blip r:embed="rId4"/>
                <a:stretch>
                  <a:fillRect l="-619" t="-3289" b="-9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6300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a:xfrm>
            <a:off x="2555874" y="403771"/>
            <a:ext cx="6120582" cy="461665"/>
          </a:xfrm>
        </p:spPr>
        <p:txBody>
          <a:bodyPr/>
          <a:lstStyle/>
          <a:p>
            <a:r>
              <a:rPr lang="en-US" altLang="zh-CN" dirty="0"/>
              <a:t>II. Mesic Nucleus bound state</a:t>
            </a:r>
            <a:endParaRPr lang="zh-CN" altLang="en-US" dirty="0"/>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062ABC2E-3B2F-4818-9258-05D2FEBC4F1A}"/>
                  </a:ext>
                </a:extLst>
              </p:cNvPr>
              <p:cNvSpPr txBox="1"/>
              <p:nvPr/>
            </p:nvSpPr>
            <p:spPr>
              <a:xfrm>
                <a:off x="925975" y="1527858"/>
                <a:ext cx="41413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zh-CN" altLang="en-US" b="0" i="1" smtClean="0">
                                  <a:latin typeface="Cambria Math" panose="02040503050406030204" pitchFamily="18" charset="0"/>
                                </a:rPr>
                                <m:t>𝜋</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𝜔</m:t>
                          </m:r>
                          <m:r>
                            <a:rPr lang="en-US" altLang="zh-CN" b="0" i="1" smtClean="0">
                              <a:latin typeface="Cambria Math" panose="02040503050406030204" pitchFamily="18" charset="0"/>
                            </a:rPr>
                            <m:t>,</m:t>
                          </m:r>
                          <m:r>
                            <a:rPr lang="en-US" altLang="zh-CN" b="1" i="1" smtClean="0">
                              <a:latin typeface="Cambria Math" panose="02040503050406030204" pitchFamily="18" charset="0"/>
                            </a:rPr>
                            <m:t>𝒒</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𝜔</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zh-CN" altLang="en-US" b="0" i="1" smtClean="0">
                              <a:latin typeface="Cambria Math" panose="02040503050406030204" pitchFamily="18" charset="0"/>
                            </a:rPr>
                            <m:t>𝜋</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r>
                        <m:rPr>
                          <m:sty m:val="p"/>
                        </m:rPr>
                        <a:rPr lang="el-GR" altLang="zh-CN" b="0" i="1" smtClean="0">
                          <a:latin typeface="Cambria Math" panose="02040503050406030204" pitchFamily="18" charset="0"/>
                        </a:rPr>
                        <m:t>Π</m:t>
                      </m:r>
                      <m:r>
                        <a:rPr lang="en-US" altLang="zh-CN" b="0" i="1" smtClean="0">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m:t>
                      </m:r>
                      <m:r>
                        <a:rPr lang="en-US" altLang="zh-CN" b="1" i="1">
                          <a:latin typeface="Cambria Math" panose="02040503050406030204" pitchFamily="18" charset="0"/>
                        </a:rPr>
                        <m:t>𝒒</m:t>
                      </m:r>
                      <m:r>
                        <a:rPr lang="en-US" altLang="zh-CN" b="0" i="1" smtClean="0">
                          <a:latin typeface="Cambria Math" panose="02040503050406030204" pitchFamily="18" charset="0"/>
                        </a:rPr>
                        <m:t>)</m:t>
                      </m:r>
                    </m:oMath>
                  </m:oMathPara>
                </a14:m>
                <a:endParaRPr lang="zh-CN" altLang="en-US" dirty="0"/>
              </a:p>
            </p:txBody>
          </p:sp>
        </mc:Choice>
        <mc:Fallback>
          <p:sp>
            <p:nvSpPr>
              <p:cNvPr id="2" name="文本框 1">
                <a:extLst>
                  <a:ext uri="{FF2B5EF4-FFF2-40B4-BE49-F238E27FC236}">
                    <a16:creationId xmlns:a16="http://schemas.microsoft.com/office/drawing/2014/main" id="{062ABC2E-3B2F-4818-9258-05D2FEBC4F1A}"/>
                  </a:ext>
                </a:extLst>
              </p:cNvPr>
              <p:cNvSpPr txBox="1">
                <a:spLocks noRot="1" noChangeAspect="1" noMove="1" noResize="1" noEditPoints="1" noAdjustHandles="1" noChangeArrowheads="1" noChangeShapeType="1" noTextEdit="1"/>
              </p:cNvSpPr>
              <p:nvPr/>
            </p:nvSpPr>
            <p:spPr>
              <a:xfrm>
                <a:off x="925975" y="1527858"/>
                <a:ext cx="4141390" cy="369332"/>
              </a:xfrm>
              <a:prstGeom prst="rect">
                <a:avLst/>
              </a:prstGeom>
              <a:blipFill>
                <a:blip r:embed="rId3"/>
                <a:stretch>
                  <a:fillRect b="-1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F85E6FD9-0C84-4BCB-92AA-9A16686B45CA}"/>
                  </a:ext>
                </a:extLst>
              </p:cNvPr>
              <p:cNvSpPr txBox="1"/>
              <p:nvPr/>
            </p:nvSpPr>
            <p:spPr>
              <a:xfrm>
                <a:off x="1066800" y="2143245"/>
                <a:ext cx="279935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l-GR" altLang="zh-CN" b="0" i="1" smtClean="0">
                          <a:latin typeface="Cambria Math" panose="02040503050406030204" pitchFamily="18" charset="0"/>
                        </a:rPr>
                        <m:t>Π</m:t>
                      </m:r>
                      <m:d>
                        <m:dPr>
                          <m:ctrlPr>
                            <a:rPr lang="en-US" altLang="zh-CN" b="0" i="1" smtClean="0">
                              <a:latin typeface="Cambria Math" panose="02040503050406030204" pitchFamily="18" charset="0"/>
                            </a:rPr>
                          </m:ctrlPr>
                        </m:dPr>
                        <m:e>
                          <m:r>
                            <a:rPr lang="zh-CN" altLang="en-US" i="1">
                              <a:latin typeface="Cambria Math" panose="02040503050406030204" pitchFamily="18" charset="0"/>
                            </a:rPr>
                            <m:t>𝜔</m:t>
                          </m:r>
                          <m:r>
                            <a:rPr lang="en-US" altLang="zh-CN" i="1">
                              <a:latin typeface="Cambria Math" panose="02040503050406030204" pitchFamily="18" charset="0"/>
                            </a:rPr>
                            <m:t>,</m:t>
                          </m:r>
                          <m:r>
                            <a:rPr lang="en-US" altLang="zh-CN" b="1" i="1">
                              <a:latin typeface="Cambria Math" panose="02040503050406030204" pitchFamily="18" charset="0"/>
                            </a:rPr>
                            <m:t>𝒒</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m:t>
                          </m:r>
                        </m:sup>
                      </m:sSup>
                      <m:r>
                        <a:rPr lang="zh-CN" altLang="en-US" b="0" i="1" smtClean="0">
                          <a:latin typeface="Cambria Math" panose="02040503050406030204" pitchFamily="18" charset="0"/>
                        </a:rPr>
                        <m:t>𝜌</m:t>
                      </m:r>
                      <m:r>
                        <a:rPr lang="en-US" altLang="zh-CN" b="0" i="1" smtClean="0">
                          <a:latin typeface="Cambria Math" panose="02040503050406030204" pitchFamily="18" charset="0"/>
                        </a:rPr>
                        <m:t>−</m:t>
                      </m:r>
                      <m:r>
                        <a:rPr lang="zh-CN" altLang="en-US" b="0" i="1" smtClean="0">
                          <a:latin typeface="Cambria Math" panose="02040503050406030204" pitchFamily="18" charset="0"/>
                        </a:rPr>
                        <m:t>𝜖</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m:t>
                          </m:r>
                        </m:sup>
                      </m:sSup>
                      <m:r>
                        <a:rPr lang="zh-CN" altLang="en-US" b="0" i="1" smtClean="0">
                          <a:latin typeface="Cambria Math" panose="02040503050406030204" pitchFamily="18" charset="0"/>
                        </a:rPr>
                        <m:t>𝛿𝜌</m:t>
                      </m:r>
                    </m:oMath>
                  </m:oMathPara>
                </a14:m>
                <a:endParaRPr lang="zh-CN" altLang="en-US" dirty="0"/>
              </a:p>
            </p:txBody>
          </p:sp>
        </mc:Choice>
        <mc:Fallback>
          <p:sp>
            <p:nvSpPr>
              <p:cNvPr id="5" name="文本框 4">
                <a:extLst>
                  <a:ext uri="{FF2B5EF4-FFF2-40B4-BE49-F238E27FC236}">
                    <a16:creationId xmlns:a16="http://schemas.microsoft.com/office/drawing/2014/main" id="{F85E6FD9-0C84-4BCB-92AA-9A16686B45CA}"/>
                  </a:ext>
                </a:extLst>
              </p:cNvPr>
              <p:cNvSpPr txBox="1">
                <a:spLocks noRot="1" noChangeAspect="1" noMove="1" noResize="1" noEditPoints="1" noAdjustHandles="1" noChangeArrowheads="1" noChangeShapeType="1" noTextEdit="1"/>
              </p:cNvSpPr>
              <p:nvPr/>
            </p:nvSpPr>
            <p:spPr>
              <a:xfrm>
                <a:off x="1066800" y="2143245"/>
                <a:ext cx="2799356" cy="369332"/>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F71A1B6-208D-4AA1-9C6F-6EA0B9EDE94B}"/>
                  </a:ext>
                </a:extLst>
              </p:cNvPr>
              <p:cNvSpPr txBox="1"/>
              <p:nvPr/>
            </p:nvSpPr>
            <p:spPr>
              <a:xfrm>
                <a:off x="1115546" y="2961719"/>
                <a:ext cx="3762248" cy="69672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𝜔</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zh-CN" altLang="en-US" b="0" i="1" smtClean="0">
                                  <a:latin typeface="Cambria Math" panose="02040503050406030204" pitchFamily="18" charset="0"/>
                                </a:rPr>
                                <m:t>𝜋</m:t>
                              </m:r>
                              <m:r>
                                <a:rPr lang="en-US" altLang="zh-CN" b="0" i="1" smtClean="0">
                                  <a:latin typeface="Cambria Math" panose="02040503050406030204" pitchFamily="18" charset="0"/>
                                </a:rPr>
                                <m:t>𝑁</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𝛽</m:t>
                          </m:r>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𝜔</m:t>
                              </m:r>
                            </m:e>
                            <m:sup>
                              <m:r>
                                <a:rPr lang="en-US" altLang="zh-CN" b="0" i="1" smtClean="0">
                                  <a:latin typeface="Cambria Math" panose="02040503050406030204" pitchFamily="18" charset="0"/>
                                </a:rPr>
                                <m:t>2</m:t>
                              </m:r>
                            </m:sup>
                          </m:sSup>
                        </m:num>
                        <m:den>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𝜋</m:t>
                              </m:r>
                            </m:sub>
                            <m:sup>
                              <m:r>
                                <a:rPr lang="en-US" altLang="zh-CN" b="0" i="1" smtClean="0">
                                  <a:latin typeface="Cambria Math" panose="02040503050406030204" pitchFamily="18" charset="0"/>
                                </a:rPr>
                                <m:t>2</m:t>
                              </m:r>
                            </m:sup>
                          </m:sSubSup>
                        </m:den>
                      </m:f>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m:t>
                          </m:r>
                        </m:sup>
                      </m:sSup>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zh-CN" altLang="en-US" i="1" smtClean="0">
                              <a:latin typeface="Cambria Math" panose="02040503050406030204" pitchFamily="18" charset="0"/>
                            </a:rPr>
                            <m:t>𝜔</m:t>
                          </m:r>
                        </m:num>
                        <m:den>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2</m:t>
                              </m:r>
                              <m:r>
                                <a:rPr lang="en-US" altLang="zh-CN" i="1">
                                  <a:latin typeface="Cambria Math" panose="02040503050406030204" pitchFamily="18" charset="0"/>
                                </a:rPr>
                                <m:t>𝑓</m:t>
                              </m:r>
                            </m:e>
                            <m:sub>
                              <m:r>
                                <a:rPr lang="zh-CN" altLang="en-US" i="1">
                                  <a:latin typeface="Cambria Math" panose="02040503050406030204" pitchFamily="18" charset="0"/>
                                </a:rPr>
                                <m:t>𝜋</m:t>
                              </m:r>
                            </m:sub>
                            <m:sup>
                              <m:r>
                                <a:rPr lang="en-US" altLang="zh-CN" i="1">
                                  <a:latin typeface="Cambria Math" panose="02040503050406030204" pitchFamily="18" charset="0"/>
                                </a:rPr>
                                <m:t>2</m:t>
                              </m:r>
                            </m:sup>
                          </m:sSubSup>
                        </m:den>
                      </m:f>
                    </m:oMath>
                  </m:oMathPara>
                </a14:m>
                <a:endParaRPr lang="zh-CN" altLang="en-US" dirty="0"/>
              </a:p>
            </p:txBody>
          </p:sp>
        </mc:Choice>
        <mc:Fallback>
          <p:sp>
            <p:nvSpPr>
              <p:cNvPr id="6" name="文本框 5">
                <a:extLst>
                  <a:ext uri="{FF2B5EF4-FFF2-40B4-BE49-F238E27FC236}">
                    <a16:creationId xmlns:a16="http://schemas.microsoft.com/office/drawing/2014/main" id="{CF71A1B6-208D-4AA1-9C6F-6EA0B9EDE94B}"/>
                  </a:ext>
                </a:extLst>
              </p:cNvPr>
              <p:cNvSpPr txBox="1">
                <a:spLocks noRot="1" noChangeAspect="1" noMove="1" noResize="1" noEditPoints="1" noAdjustHandles="1" noChangeArrowheads="1" noChangeShapeType="1" noTextEdit="1"/>
              </p:cNvSpPr>
              <p:nvPr/>
            </p:nvSpPr>
            <p:spPr>
              <a:xfrm>
                <a:off x="1115546" y="2961719"/>
                <a:ext cx="3762248" cy="69672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740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a:t>
            </a:r>
            <a:r>
              <a:rPr lang="zh-CN" altLang="en-US" dirty="0"/>
              <a:t>、</a:t>
            </a:r>
            <a:r>
              <a:rPr lang="en-US" altLang="zh-CN" dirty="0"/>
              <a:t>Introduction</a:t>
            </a:r>
            <a:endParaRPr lang="zh-CN" altLang="en-US" dirty="0"/>
          </a:p>
        </p:txBody>
      </p:sp>
      <p:pic>
        <p:nvPicPr>
          <p:cNvPr id="5" name="Picture 4" descr="https://ss1.bdstatic.com/70cFuXSh_Q1YnxGkpoWK1HF6hhy/it/u=3074473519,2665544804&amp;fm=26&amp;gp=0.jpg">
            <a:extLst>
              <a:ext uri="{FF2B5EF4-FFF2-40B4-BE49-F238E27FC236}">
                <a16:creationId xmlns:a16="http://schemas.microsoft.com/office/drawing/2014/main" id="{4A7F9339-BF9B-49EC-9266-C6614FCC7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388" y="1422396"/>
            <a:ext cx="2577830" cy="16343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C8595EE9-DA7C-4715-B8D6-3CC44B5F8640}"/>
                  </a:ext>
                </a:extLst>
              </p:cNvPr>
              <p:cNvSpPr txBox="1"/>
              <p:nvPr/>
            </p:nvSpPr>
            <p:spPr>
              <a:xfrm>
                <a:off x="1140052" y="1521122"/>
                <a:ext cx="3715825" cy="424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𝑆𝑈</m:t>
                          </m:r>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𝑓</m:t>
                              </m:r>
                            </m:sub>
                          </m:sSub>
                          <m:r>
                            <a:rPr lang="en-US" altLang="zh-CN" sz="2000" i="1">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Cambria Math" panose="02040503050406030204" pitchFamily="18" charset="0"/>
                            </a:rPr>
                            <m:t>𝐿</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𝑆𝑈</m:t>
                          </m:r>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𝑓</m:t>
                              </m:r>
                            </m:sub>
                          </m:sSub>
                          <m:r>
                            <a:rPr lang="en-US" altLang="zh-CN" sz="2000" b="0" i="1" smtClean="0">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Cambria Math" panose="02040503050406030204" pitchFamily="18" charset="0"/>
                            </a:rPr>
                            <m:t>𝑅</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𝑆𝑈</m:t>
                          </m:r>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𝑓</m:t>
                              </m:r>
                            </m:sub>
                          </m:sSub>
                          <m:r>
                            <a:rPr lang="en-US" altLang="zh-CN" sz="2000" i="1">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Cambria Math" panose="02040503050406030204" pitchFamily="18" charset="0"/>
                            </a:rPr>
                            <m:t>𝑉</m:t>
                          </m:r>
                        </m:sub>
                      </m:sSub>
                    </m:oMath>
                  </m:oMathPara>
                </a14:m>
                <a:endParaRPr lang="zh-CN" altLang="en-US" sz="2000" dirty="0"/>
              </a:p>
            </p:txBody>
          </p:sp>
        </mc:Choice>
        <mc:Fallback>
          <p:sp>
            <p:nvSpPr>
              <p:cNvPr id="2" name="文本框 1">
                <a:extLst>
                  <a:ext uri="{FF2B5EF4-FFF2-40B4-BE49-F238E27FC236}">
                    <a16:creationId xmlns:a16="http://schemas.microsoft.com/office/drawing/2014/main" id="{C8595EE9-DA7C-4715-B8D6-3CC44B5F8640}"/>
                  </a:ext>
                </a:extLst>
              </p:cNvPr>
              <p:cNvSpPr txBox="1">
                <a:spLocks noRot="1" noChangeAspect="1" noMove="1" noResize="1" noEditPoints="1" noAdjustHandles="1" noChangeArrowheads="1" noChangeShapeType="1" noTextEdit="1"/>
              </p:cNvSpPr>
              <p:nvPr/>
            </p:nvSpPr>
            <p:spPr>
              <a:xfrm>
                <a:off x="1140052" y="1521122"/>
                <a:ext cx="3715825" cy="424732"/>
              </a:xfrm>
              <a:prstGeom prst="rect">
                <a:avLst/>
              </a:prstGeom>
              <a:blipFill>
                <a:blip r:embed="rId4"/>
                <a:stretch>
                  <a:fillRect b="-1014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9B14E60-38F1-47AD-BDB3-4FDDB053D091}"/>
                  </a:ext>
                </a:extLst>
              </p:cNvPr>
              <p:cNvSpPr txBox="1"/>
              <p:nvPr/>
            </p:nvSpPr>
            <p:spPr>
              <a:xfrm>
                <a:off x="1413669" y="1951642"/>
                <a:ext cx="4450102" cy="1516249"/>
              </a:xfrm>
              <a:prstGeom prst="rect">
                <a:avLst/>
              </a:prstGeom>
              <a:noFill/>
            </p:spPr>
            <p:txBody>
              <a:bodyPr wrap="square" rtlCol="0">
                <a:spAutoFit/>
              </a:bodyPr>
              <a:lstStyle/>
              <a:p>
                <a:pPr>
                  <a:lnSpc>
                    <a:spcPct val="150000"/>
                  </a:lnSpc>
                </a:pPr>
                <a:r>
                  <a:rPr lang="en-US" altLang="zh-CN" sz="2000" dirty="0"/>
                  <a:t>NGB: </a:t>
                </a:r>
                <a14:m>
                  <m:oMath xmlns:m="http://schemas.openxmlformats.org/officeDocument/2006/math">
                    <m:r>
                      <a:rPr lang="zh-CN" altLang="en-US" sz="2000" i="1" smtClean="0">
                        <a:latin typeface="Cambria Math" panose="02040503050406030204" pitchFamily="18" charset="0"/>
                      </a:rPr>
                      <m:t>𝜋</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𝐾</m:t>
                    </m:r>
                    <m:r>
                      <a:rPr lang="en-US" altLang="zh-CN" sz="2000" b="0" i="1" smtClean="0">
                        <a:latin typeface="Cambria Math" panose="02040503050406030204" pitchFamily="18" charset="0"/>
                      </a:rPr>
                      <m:t>, </m:t>
                    </m:r>
                    <m:r>
                      <m:rPr>
                        <m:sty m:val="p"/>
                      </m:rPr>
                      <a:rPr lang="el-GR" altLang="zh-CN" sz="2000" b="0" i="1" smtClean="0">
                        <a:latin typeface="Cambria Math" panose="02040503050406030204" pitchFamily="18" charset="0"/>
                      </a:rPr>
                      <m:t>η</m:t>
                    </m:r>
                  </m:oMath>
                </a14:m>
                <a:r>
                  <a:rPr lang="en-US" altLang="zh-CN" sz="2000" dirty="0"/>
                  <a:t> </a:t>
                </a:r>
              </a:p>
              <a:p>
                <a:pPr>
                  <a:lnSpc>
                    <a:spcPct val="150000"/>
                  </a:lnSpc>
                </a:pPr>
                <a14:m>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𝑚</m:t>
                        </m:r>
                      </m:e>
                      <m:sub>
                        <m:r>
                          <a:rPr lang="zh-CN" altLang="en-US" sz="2000" i="1" smtClean="0">
                            <a:latin typeface="Cambria Math" panose="02040503050406030204" pitchFamily="18" charset="0"/>
                          </a:rPr>
                          <m:t>𝜋</m:t>
                        </m:r>
                      </m:sub>
                      <m:sup>
                        <m:r>
                          <a:rPr lang="en-US" altLang="zh-CN" sz="2000" b="0" i="1" smtClean="0">
                            <a:latin typeface="Cambria Math" panose="02040503050406030204" pitchFamily="18" charset="0"/>
                          </a:rPr>
                          <m:t>2</m:t>
                        </m:r>
                      </m:sup>
                    </m:sSubSup>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𝑓</m:t>
                        </m:r>
                      </m:e>
                      <m:sub>
                        <m:r>
                          <a:rPr lang="zh-CN" altLang="en-US" sz="2000" i="1" smtClean="0">
                            <a:latin typeface="Cambria Math" panose="02040503050406030204" pitchFamily="18" charset="0"/>
                          </a:rPr>
                          <m:t>𝜋</m:t>
                        </m:r>
                      </m:sub>
                      <m:sup>
                        <m: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𝑞</m:t>
                        </m:r>
                      </m:sub>
                    </m:sSub>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𝑞</m:t>
                        </m:r>
                      </m:e>
                    </m:acc>
                    <m:r>
                      <a:rPr lang="en-US" altLang="zh-CN" sz="2000" b="0" i="1" smtClean="0">
                        <a:latin typeface="Cambria Math" panose="02040503050406030204" pitchFamily="18" charset="0"/>
                      </a:rPr>
                      <m:t>𝑞</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𝑞</m:t>
                        </m:r>
                      </m:sub>
                      <m:sup>
                        <m: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m:t>
                    </m:r>
                  </m:oMath>
                </a14:m>
                <a:r>
                  <a:rPr lang="en-US" altLang="zh-CN" sz="2000" dirty="0"/>
                  <a:t>, </a:t>
                </a:r>
              </a:p>
              <a:p>
                <a:pPr>
                  <a:lnSpc>
                    <a:spcPct val="150000"/>
                  </a:lnSpc>
                </a:pP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𝑚</m:t>
                        </m:r>
                      </m:e>
                      <m:sub>
                        <m:r>
                          <a:rPr lang="zh-CN" altLang="en-US" sz="2000" i="1" smtClean="0">
                            <a:latin typeface="Cambria Math" panose="02040503050406030204" pitchFamily="18" charset="0"/>
                          </a:rPr>
                          <m:t>𝜋</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m:t>
                    </m:r>
                  </m:oMath>
                </a14:m>
                <a:r>
                  <a:rPr lang="zh-CN" altLang="en-US" sz="2000" dirty="0"/>
                  <a:t> </a:t>
                </a:r>
                <a:r>
                  <a:rPr lang="en-US" altLang="zh-CN" sz="2000" dirty="0"/>
                  <a:t>when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b="0" i="1" smtClean="0">
                            <a:latin typeface="Cambria Math" panose="02040503050406030204" pitchFamily="18" charset="0"/>
                          </a:rPr>
                          <m:t>𝑞</m:t>
                        </m:r>
                      </m:sub>
                    </m:sSub>
                    <m:r>
                      <a:rPr lang="en-US" altLang="zh-CN" sz="2000" i="1">
                        <a:latin typeface="Cambria Math" panose="02040503050406030204" pitchFamily="18" charset="0"/>
                        <a:ea typeface="Cambria Math" panose="02040503050406030204" pitchFamily="18" charset="0"/>
                      </a:rPr>
                      <m:t>→0</m:t>
                    </m:r>
                  </m:oMath>
                </a14:m>
                <a:r>
                  <a:rPr lang="zh-CN" altLang="en-US" sz="2000" dirty="0"/>
                  <a:t> </a:t>
                </a:r>
              </a:p>
            </p:txBody>
          </p:sp>
        </mc:Choice>
        <mc:Fallback>
          <p:sp>
            <p:nvSpPr>
              <p:cNvPr id="6" name="文本框 5">
                <a:extLst>
                  <a:ext uri="{FF2B5EF4-FFF2-40B4-BE49-F238E27FC236}">
                    <a16:creationId xmlns:a16="http://schemas.microsoft.com/office/drawing/2014/main" id="{C9B14E60-38F1-47AD-BDB3-4FDDB053D091}"/>
                  </a:ext>
                </a:extLst>
              </p:cNvPr>
              <p:cNvSpPr txBox="1">
                <a:spLocks noRot="1" noChangeAspect="1" noMove="1" noResize="1" noEditPoints="1" noAdjustHandles="1" noChangeArrowheads="1" noChangeShapeType="1" noTextEdit="1"/>
              </p:cNvSpPr>
              <p:nvPr/>
            </p:nvSpPr>
            <p:spPr>
              <a:xfrm>
                <a:off x="1413669" y="1951642"/>
                <a:ext cx="4450102" cy="1516249"/>
              </a:xfrm>
              <a:prstGeom prst="rect">
                <a:avLst/>
              </a:prstGeom>
              <a:blipFill>
                <a:blip r:embed="rId5"/>
                <a:stretch>
                  <a:fillRect l="-1507" b="-4819"/>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B51C24DB-BF4F-4210-BD96-AA4AACC2EC72}"/>
              </a:ext>
            </a:extLst>
          </p:cNvPr>
          <p:cNvSpPr txBox="1"/>
          <p:nvPr/>
        </p:nvSpPr>
        <p:spPr>
          <a:xfrm>
            <a:off x="788609" y="1049563"/>
            <a:ext cx="1396536" cy="369332"/>
          </a:xfrm>
          <a:prstGeom prst="rect">
            <a:avLst/>
          </a:prstGeom>
          <a:noFill/>
        </p:spPr>
        <p:txBody>
          <a:bodyPr wrap="none" rtlCol="0">
            <a:spAutoFit/>
          </a:bodyPr>
          <a:lstStyle/>
          <a:p>
            <a:pPr marL="285750" indent="-285750">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赝标介子</a:t>
            </a:r>
          </a:p>
        </p:txBody>
      </p:sp>
      <p:pic>
        <p:nvPicPr>
          <p:cNvPr id="9" name="图片 8">
            <a:extLst>
              <a:ext uri="{FF2B5EF4-FFF2-40B4-BE49-F238E27FC236}">
                <a16:creationId xmlns:a16="http://schemas.microsoft.com/office/drawing/2014/main" id="{8B2FDD5A-C7D4-4F17-B224-F95656A4B28F}"/>
              </a:ext>
            </a:extLst>
          </p:cNvPr>
          <p:cNvPicPr>
            <a:picLocks noChangeAspect="1"/>
          </p:cNvPicPr>
          <p:nvPr/>
        </p:nvPicPr>
        <p:blipFill>
          <a:blip r:embed="rId6"/>
          <a:stretch>
            <a:fillRect/>
          </a:stretch>
        </p:blipFill>
        <p:spPr>
          <a:xfrm>
            <a:off x="4748548" y="3463062"/>
            <a:ext cx="4252209" cy="1420085"/>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91909AD9-51F5-414E-A4ED-A49A92B58DCC}"/>
                  </a:ext>
                </a:extLst>
              </p:cNvPr>
              <p:cNvSpPr txBox="1"/>
              <p:nvPr/>
            </p:nvSpPr>
            <p:spPr>
              <a:xfrm>
                <a:off x="788609" y="3463062"/>
                <a:ext cx="4450102" cy="1632435"/>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a:t> Chiral anomaly in QCD</a:t>
                </a:r>
              </a:p>
              <a:p>
                <a:endParaRPr lang="en-US" altLang="zh-CN"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m:t>
                        </m:r>
                      </m:e>
                      <m:sub>
                        <m:r>
                          <a:rPr lang="zh-CN" altLang="en-US" i="1" smtClean="0">
                            <a:latin typeface="Cambria Math" panose="02040503050406030204" pitchFamily="18" charset="0"/>
                          </a:rPr>
                          <m:t>𝜇</m:t>
                        </m:r>
                      </m:sub>
                    </m:sSub>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𝐽</m:t>
                        </m:r>
                      </m:e>
                      <m:sup>
                        <m:r>
                          <a:rPr lang="zh-CN" altLang="en-US" i="1" smtClean="0">
                            <a:latin typeface="Cambria Math" panose="02040503050406030204" pitchFamily="18" charset="0"/>
                          </a:rPr>
                          <m:t>𝜇</m:t>
                        </m:r>
                        <m:r>
                          <a:rPr lang="en-US" altLang="zh-CN" b="0" i="1" smtClean="0">
                            <a:latin typeface="Cambria Math" panose="02040503050406030204" pitchFamily="18" charset="0"/>
                          </a:rPr>
                          <m:t>5</m:t>
                        </m:r>
                      </m:sup>
                    </m:sSup>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𝑚</m:t>
                        </m:r>
                      </m:e>
                      <m:sub>
                        <m:r>
                          <a:rPr lang="en-US" altLang="zh-CN" b="0" i="1" smtClean="0">
                            <a:latin typeface="Cambria Math" panose="02040503050406030204" pitchFamily="18" charset="0"/>
                            <a:ea typeface="Cambria Math" panose="02040503050406030204" pitchFamily="18" charset="0"/>
                          </a:rPr>
                          <m:t>𝑞</m:t>
                        </m:r>
                      </m:sub>
                    </m:sSub>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𝑞</m:t>
                        </m:r>
                      </m:e>
                    </m:acc>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𝛾</m:t>
                        </m:r>
                      </m:e>
                      <m:sup>
                        <m:r>
                          <a:rPr lang="en-US" altLang="zh-CN" b="0" i="1" smtClean="0">
                            <a:latin typeface="Cambria Math" panose="02040503050406030204" pitchFamily="18" charset="0"/>
                          </a:rPr>
                          <m:t>5</m:t>
                        </m:r>
                      </m:sup>
                    </m:sSup>
                    <m:r>
                      <a:rPr lang="en-US" altLang="zh-CN" i="1">
                        <a:latin typeface="Cambria Math" panose="02040503050406030204" pitchFamily="18" charset="0"/>
                      </a:rPr>
                      <m:t>𝑞</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 </m:t>
                    </m:r>
                    <m:f>
                      <m:fPr>
                        <m:ctrlPr>
                          <a:rPr lang="en-US" altLang="zh-CN" b="0" i="1" smtClean="0">
                            <a:latin typeface="Cambria Math" panose="02040503050406030204" pitchFamily="18" charset="0"/>
                            <a:ea typeface="Cambria Math" panose="02040503050406030204" pitchFamily="18" charset="0"/>
                          </a:rPr>
                        </m:ctrlPr>
                      </m:fPr>
                      <m:num>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𝑔</m:t>
                            </m:r>
                          </m:e>
                          <m:sub>
                            <m:r>
                              <a:rPr lang="en-US" altLang="zh-CN" b="0" i="1" smtClean="0">
                                <a:latin typeface="Cambria Math" panose="02040503050406030204" pitchFamily="18" charset="0"/>
                                <a:ea typeface="Cambria Math" panose="02040503050406030204" pitchFamily="18" charset="0"/>
                              </a:rPr>
                              <m:t>𝑠</m:t>
                            </m:r>
                          </m:sub>
                          <m:sup>
                            <m:r>
                              <a:rPr lang="en-US" altLang="zh-CN" b="0" i="1" smtClean="0">
                                <a:latin typeface="Cambria Math" panose="02040503050406030204" pitchFamily="18" charset="0"/>
                                <a:ea typeface="Cambria Math" panose="02040503050406030204" pitchFamily="18" charset="0"/>
                              </a:rPr>
                              <m:t>2</m:t>
                            </m:r>
                          </m:sup>
                        </m:sSubSup>
                      </m:num>
                      <m:den>
                        <m:r>
                          <a:rPr lang="en-US" altLang="zh-CN" b="0" i="1" smtClean="0">
                            <a:latin typeface="Cambria Math" panose="02040503050406030204" pitchFamily="18" charset="0"/>
                            <a:ea typeface="Cambria Math" panose="02040503050406030204" pitchFamily="18" charset="0"/>
                          </a:rPr>
                          <m:t>16</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2</m:t>
                            </m:r>
                          </m:sup>
                        </m:sSup>
                      </m:den>
                    </m:f>
                    <m:r>
                      <a:rPr lang="en-US" altLang="zh-CN" b="0" i="1" smtClean="0">
                        <a:latin typeface="Cambria Math" panose="02040503050406030204" pitchFamily="18" charset="0"/>
                        <a:ea typeface="Cambria Math" panose="02040503050406030204" pitchFamily="18" charset="0"/>
                      </a:rPr>
                      <m:t>𝑇𝑟</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𝐺</m:t>
                        </m:r>
                      </m:e>
                      <m:sub>
                        <m:r>
                          <a:rPr lang="zh-CN" altLang="en-US" b="0" i="1" smtClean="0">
                            <a:latin typeface="Cambria Math" panose="02040503050406030204" pitchFamily="18" charset="0"/>
                            <a:ea typeface="Cambria Math" panose="02040503050406030204" pitchFamily="18" charset="0"/>
                          </a:rPr>
                          <m:t>𝜇</m:t>
                        </m:r>
                        <m:r>
                          <a:rPr lang="en-US" altLang="zh-CN" b="0" i="1" smtClean="0">
                            <a:latin typeface="Cambria Math" panose="02040503050406030204" pitchFamily="18" charset="0"/>
                            <a:ea typeface="Cambria Math" panose="02040503050406030204" pitchFamily="18" charset="0"/>
                          </a:rPr>
                          <m:t>𝑣</m:t>
                        </m:r>
                      </m:sub>
                    </m:sSub>
                    <m:sSup>
                      <m:sSupPr>
                        <m:ctrlPr>
                          <a:rPr lang="en-US" altLang="zh-CN" b="0" i="1" smtClean="0">
                            <a:latin typeface="Cambria Math" panose="02040503050406030204" pitchFamily="18" charset="0"/>
                            <a:ea typeface="Cambria Math" panose="02040503050406030204" pitchFamily="18" charset="0"/>
                          </a:rPr>
                        </m:ctrlPr>
                      </m:sSupPr>
                      <m:e>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𝐺</m:t>
                            </m:r>
                          </m:e>
                        </m:acc>
                      </m:e>
                      <m:sup>
                        <m:r>
                          <a:rPr lang="zh-CN" altLang="en-US" b="0" i="1" smtClean="0">
                            <a:latin typeface="Cambria Math" panose="02040503050406030204" pitchFamily="18" charset="0"/>
                            <a:ea typeface="Cambria Math" panose="02040503050406030204" pitchFamily="18" charset="0"/>
                          </a:rPr>
                          <m:t>𝜇</m:t>
                        </m:r>
                        <m:r>
                          <a:rPr lang="en-US" altLang="zh-CN" b="0" i="1" smtClean="0">
                            <a:latin typeface="Cambria Math" panose="02040503050406030204" pitchFamily="18" charset="0"/>
                            <a:ea typeface="Cambria Math" panose="02040503050406030204" pitchFamily="18" charset="0"/>
                          </a:rPr>
                          <m:t>𝑣</m:t>
                        </m:r>
                      </m:sup>
                    </m:sSup>
                    <m:r>
                      <a:rPr lang="en-US" altLang="zh-CN" b="0" i="1" smtClean="0">
                        <a:latin typeface="Cambria Math" panose="02040503050406030204" pitchFamily="18" charset="0"/>
                        <a:ea typeface="Cambria Math" panose="02040503050406030204" pitchFamily="18" charset="0"/>
                      </a:rPr>
                      <m:t>)</m:t>
                    </m:r>
                  </m:oMath>
                </a14:m>
                <a:endParaRPr lang="en-US" altLang="zh-CN" dirty="0"/>
              </a:p>
              <a:p>
                <a:endParaRPr lang="en-US" altLang="zh-CN" dirty="0"/>
              </a:p>
              <a:p>
                <a:r>
                  <a:rPr lang="en-US" altLang="zh-CN" dirty="0"/>
                  <a:t>       Provides a resolution of the </a:t>
                </a:r>
                <a14:m>
                  <m:oMath xmlns:m="http://schemas.openxmlformats.org/officeDocument/2006/math">
                    <m:sSup>
                      <m:sSupPr>
                        <m:ctrlPr>
                          <a:rPr lang="en-US" altLang="zh-CN" i="1" smtClean="0">
                            <a:latin typeface="Cambria Math" panose="02040503050406030204" pitchFamily="18" charset="0"/>
                          </a:rPr>
                        </m:ctrlPr>
                      </m:sSupPr>
                      <m:e>
                        <m:r>
                          <m:rPr>
                            <m:sty m:val="p"/>
                          </m:rPr>
                          <a:rPr lang="el-GR" altLang="zh-CN" i="1" smtClean="0">
                            <a:latin typeface="Cambria Math" panose="02040503050406030204" pitchFamily="18" charset="0"/>
                          </a:rPr>
                          <m:t>η</m:t>
                        </m:r>
                      </m:e>
                      <m:sup>
                        <m:r>
                          <a:rPr lang="en-US" altLang="zh-CN" b="0" i="1" smtClean="0">
                            <a:latin typeface="Cambria Math" panose="02040503050406030204" pitchFamily="18" charset="0"/>
                          </a:rPr>
                          <m:t>′</m:t>
                        </m:r>
                      </m:sup>
                    </m:sSup>
                  </m:oMath>
                </a14:m>
                <a:r>
                  <a:rPr lang="en-US" altLang="zh-CN" dirty="0"/>
                  <a:t> mass. </a:t>
                </a:r>
              </a:p>
            </p:txBody>
          </p:sp>
        </mc:Choice>
        <mc:Fallback>
          <p:sp>
            <p:nvSpPr>
              <p:cNvPr id="8" name="文本框 7">
                <a:extLst>
                  <a:ext uri="{FF2B5EF4-FFF2-40B4-BE49-F238E27FC236}">
                    <a16:creationId xmlns:a16="http://schemas.microsoft.com/office/drawing/2014/main" id="{91909AD9-51F5-414E-A4ED-A49A92B58DCC}"/>
                  </a:ext>
                </a:extLst>
              </p:cNvPr>
              <p:cNvSpPr txBox="1">
                <a:spLocks noRot="1" noChangeAspect="1" noMove="1" noResize="1" noEditPoints="1" noAdjustHandles="1" noChangeArrowheads="1" noChangeShapeType="1" noTextEdit="1"/>
              </p:cNvSpPr>
              <p:nvPr/>
            </p:nvSpPr>
            <p:spPr>
              <a:xfrm>
                <a:off x="788609" y="3463062"/>
                <a:ext cx="4450102" cy="1632435"/>
              </a:xfrm>
              <a:prstGeom prst="rect">
                <a:avLst/>
              </a:prstGeom>
              <a:blipFill>
                <a:blip r:embed="rId7"/>
                <a:stretch>
                  <a:fillRect l="-822" t="-1866" b="-48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804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a:t>
            </a:r>
            <a:r>
              <a:rPr lang="zh-CN" altLang="en-US" dirty="0"/>
              <a:t>、</a:t>
            </a:r>
            <a:r>
              <a:rPr lang="en-US" altLang="zh-CN" dirty="0"/>
              <a:t>Introduction</a:t>
            </a:r>
            <a:endParaRPr lang="zh-CN" altLang="en-US" dirty="0"/>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B51C24DB-BF4F-4210-BD96-AA4AACC2EC72}"/>
                  </a:ext>
                </a:extLst>
              </p:cNvPr>
              <p:cNvSpPr txBox="1"/>
              <p:nvPr/>
            </p:nvSpPr>
            <p:spPr>
              <a:xfrm>
                <a:off x="788609" y="1049563"/>
                <a:ext cx="2240485" cy="369332"/>
              </a:xfrm>
              <a:prstGeom prst="rect">
                <a:avLst/>
              </a:prstGeom>
              <a:noFill/>
            </p:spPr>
            <p:txBody>
              <a:bodyPr wrap="none" rtlCol="0">
                <a:spAutoFit/>
              </a:bodyPr>
              <a:lstStyle/>
              <a:p>
                <a:pPr marL="285750" indent="-285750">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标量介子 </a:t>
                </a:r>
                <a14:m>
                  <m:oMath xmlns:m="http://schemas.openxmlformats.org/officeDocument/2006/math">
                    <m:sSub>
                      <m:sSubPr>
                        <m:ctrlPr>
                          <a:rPr lang="en-US" altLang="zh-CN" i="1" smtClean="0">
                            <a:latin typeface="Cambria Math" panose="02040503050406030204" pitchFamily="18" charset="0"/>
                            <a:ea typeface="微软雅黑" panose="020B0503020204020204" pitchFamily="34" charset="-122"/>
                          </a:rPr>
                        </m:ctrlPr>
                      </m:sSubPr>
                      <m:e>
                        <m:r>
                          <a:rPr lang="en-US" altLang="zh-CN" b="0" i="1" smtClean="0">
                            <a:latin typeface="Cambria Math" panose="02040503050406030204" pitchFamily="18" charset="0"/>
                            <a:ea typeface="微软雅黑" panose="020B0503020204020204" pitchFamily="34" charset="-122"/>
                          </a:rPr>
                          <m:t>𝑓</m:t>
                        </m:r>
                      </m:e>
                      <m:sub>
                        <m:r>
                          <a:rPr lang="en-US" altLang="zh-CN" b="0" i="1" smtClean="0">
                            <a:latin typeface="Cambria Math" panose="02040503050406030204" pitchFamily="18" charset="0"/>
                            <a:ea typeface="微软雅黑" panose="020B0503020204020204" pitchFamily="34" charset="-122"/>
                          </a:rPr>
                          <m:t>0</m:t>
                        </m:r>
                      </m:sub>
                    </m:sSub>
                    <m:r>
                      <a:rPr lang="en-US" altLang="zh-CN" b="0" i="1" smtClean="0">
                        <a:latin typeface="Cambria Math" panose="02040503050406030204" pitchFamily="18" charset="0"/>
                        <a:ea typeface="微软雅黑" panose="020B0503020204020204" pitchFamily="34" charset="-122"/>
                      </a:rPr>
                      <m:t>(500)</m:t>
                    </m:r>
                  </m:oMath>
                </a14:m>
                <a:endParaRPr lang="zh-CN" altLang="en-US" dirty="0">
                  <a:latin typeface="微软雅黑" panose="020B0503020204020204" pitchFamily="34" charset="-122"/>
                  <a:ea typeface="微软雅黑" panose="020B0503020204020204" pitchFamily="34" charset="-122"/>
                </a:endParaRPr>
              </a:p>
            </p:txBody>
          </p:sp>
        </mc:Choice>
        <mc:Fallback>
          <p:sp>
            <p:nvSpPr>
              <p:cNvPr id="7" name="文本框 6">
                <a:extLst>
                  <a:ext uri="{FF2B5EF4-FFF2-40B4-BE49-F238E27FC236}">
                    <a16:creationId xmlns:a16="http://schemas.microsoft.com/office/drawing/2014/main" id="{B51C24DB-BF4F-4210-BD96-AA4AACC2EC72}"/>
                  </a:ext>
                </a:extLst>
              </p:cNvPr>
              <p:cNvSpPr txBox="1">
                <a:spLocks noRot="1" noChangeAspect="1" noMove="1" noResize="1" noEditPoints="1" noAdjustHandles="1" noChangeArrowheads="1" noChangeShapeType="1" noTextEdit="1"/>
              </p:cNvSpPr>
              <p:nvPr/>
            </p:nvSpPr>
            <p:spPr>
              <a:xfrm>
                <a:off x="788609" y="1049563"/>
                <a:ext cx="2240485" cy="369332"/>
              </a:xfrm>
              <a:prstGeom prst="rect">
                <a:avLst/>
              </a:prstGeom>
              <a:blipFill>
                <a:blip r:embed="rId3"/>
                <a:stretch>
                  <a:fillRect l="-1630" t="-8197" b="-2459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BCDD82BE-A11E-46DE-9F86-0EC4ABCA3774}"/>
              </a:ext>
            </a:extLst>
          </p:cNvPr>
          <p:cNvSpPr txBox="1"/>
          <p:nvPr/>
        </p:nvSpPr>
        <p:spPr>
          <a:xfrm>
            <a:off x="1076445" y="1522071"/>
            <a:ext cx="5134739" cy="1296637"/>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dirty="0">
                <a:latin typeface="等线" panose="02010600030101010101" pitchFamily="2" charset="-122"/>
                <a:ea typeface="等线" panose="02010600030101010101" pitchFamily="2" charset="-122"/>
              </a:rPr>
              <a:t>内部组分？</a:t>
            </a:r>
            <a:endParaRPr lang="en-US" altLang="zh-CN"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Ø"/>
            </a:pPr>
            <a:r>
              <a:rPr lang="zh-CN" altLang="en-US" dirty="0">
                <a:latin typeface="等线" panose="02010600030101010101" pitchFamily="2" charset="-122"/>
                <a:ea typeface="等线" panose="02010600030101010101" pitchFamily="2" charset="-122"/>
              </a:rPr>
              <a:t>手征四重态的第四分量（</a:t>
            </a:r>
            <a:r>
              <a:rPr lang="en-US" altLang="zh-CN" dirty="0">
                <a:latin typeface="等线" panose="02010600030101010101" pitchFamily="2" charset="-122"/>
                <a:ea typeface="等线" panose="02010600030101010101" pitchFamily="2" charset="-122"/>
              </a:rPr>
              <a:t>pion </a:t>
            </a:r>
            <a:r>
              <a:rPr lang="zh-CN" altLang="en-US" dirty="0">
                <a:latin typeface="等线" panose="02010600030101010101" pitchFamily="2" charset="-122"/>
                <a:ea typeface="等线" panose="02010600030101010101" pitchFamily="2" charset="-122"/>
              </a:rPr>
              <a:t>的手征伴子）？</a:t>
            </a:r>
            <a:endParaRPr lang="en-US" altLang="zh-CN"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Ø"/>
            </a:pPr>
            <a:r>
              <a:rPr lang="zh-CN" altLang="en-US" dirty="0">
                <a:latin typeface="等线" panose="02010600030101010101" pitchFamily="2" charset="-122"/>
                <a:ea typeface="等线" panose="02010600030101010101" pitchFamily="2" charset="-122"/>
              </a:rPr>
              <a:t>标度对称性破缺对应的</a:t>
            </a:r>
            <a:r>
              <a:rPr lang="en-US" altLang="zh-CN" dirty="0">
                <a:latin typeface="等线" panose="02010600030101010101" pitchFamily="2" charset="-122"/>
                <a:ea typeface="等线" panose="02010600030101010101" pitchFamily="2" charset="-122"/>
              </a:rPr>
              <a:t>NGB</a:t>
            </a:r>
            <a:r>
              <a:rPr lang="zh-CN" altLang="en-US" dirty="0">
                <a:latin typeface="等线" panose="02010600030101010101" pitchFamily="2" charset="-122"/>
                <a:ea typeface="等线" panose="02010600030101010101" pitchFamily="2" charset="-122"/>
              </a:rPr>
              <a:t>？</a:t>
            </a:r>
          </a:p>
        </p:txBody>
      </p:sp>
      <p:pic>
        <p:nvPicPr>
          <p:cNvPr id="12" name="图片 11">
            <a:extLst>
              <a:ext uri="{FF2B5EF4-FFF2-40B4-BE49-F238E27FC236}">
                <a16:creationId xmlns:a16="http://schemas.microsoft.com/office/drawing/2014/main" id="{FFDB47CF-90FC-4736-BC01-3EF739AA4F4F}"/>
              </a:ext>
            </a:extLst>
          </p:cNvPr>
          <p:cNvPicPr>
            <a:picLocks noChangeAspect="1"/>
          </p:cNvPicPr>
          <p:nvPr/>
        </p:nvPicPr>
        <p:blipFill>
          <a:blip r:embed="rId4"/>
          <a:stretch>
            <a:fillRect/>
          </a:stretch>
        </p:blipFill>
        <p:spPr>
          <a:xfrm>
            <a:off x="4607244" y="3222258"/>
            <a:ext cx="4536756" cy="1593418"/>
          </a:xfrm>
          <a:prstGeom prst="rect">
            <a:avLst/>
          </a:prstGeom>
        </p:spPr>
      </p:pic>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22A630D8-1291-4003-AAE2-7A4578A6FB53}"/>
                  </a:ext>
                </a:extLst>
              </p:cNvPr>
              <p:cNvSpPr txBox="1"/>
              <p:nvPr/>
            </p:nvSpPr>
            <p:spPr>
              <a:xfrm>
                <a:off x="417589" y="3134667"/>
                <a:ext cx="4796806" cy="1918539"/>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a:t>Trace anomaly in QCD</a:t>
                </a:r>
              </a:p>
              <a:p>
                <a:pPr marL="285750" indent="-285750">
                  <a:buFont typeface="Wingdings" panose="05000000000000000000" pitchFamily="2" charset="2"/>
                  <a:buChar char="n"/>
                </a:pPr>
                <a:endParaRPr lang="en-US" altLang="zh-CN" dirty="0"/>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m:t>
                        </m:r>
                      </m:e>
                      <m:sub>
                        <m:r>
                          <a:rPr lang="zh-CN" altLang="en-US" i="1">
                            <a:latin typeface="Cambria Math" panose="02040503050406030204" pitchFamily="18" charset="0"/>
                          </a:rPr>
                          <m:t>𝜇</m:t>
                        </m:r>
                      </m:sub>
                    </m:sSub>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𝐷</m:t>
                        </m:r>
                      </m:e>
                      <m:sup>
                        <m:r>
                          <a:rPr lang="zh-CN" altLang="en-US" i="1">
                            <a:latin typeface="Cambria Math" panose="02040503050406030204" pitchFamily="18" charset="0"/>
                          </a:rPr>
                          <m:t>𝜇</m:t>
                        </m:r>
                      </m:sup>
                    </m:sSup>
                    <m:r>
                      <a:rPr lang="en-US" altLang="zh-CN" i="1">
                        <a:latin typeface="Cambria Math" panose="02040503050406030204" pitchFamily="18" charset="0"/>
                        <a:ea typeface="Cambria Math" panose="02040503050406030204" pitchFamily="18" charset="0"/>
                      </a:rPr>
                      <m:t>= </m:t>
                    </m:r>
                    <m:f>
                      <m:fPr>
                        <m:ctrlPr>
                          <a:rPr lang="en-US" altLang="zh-CN" i="1">
                            <a:latin typeface="Cambria Math" panose="02040503050406030204" pitchFamily="18" charset="0"/>
                            <a:ea typeface="Cambria Math" panose="02040503050406030204" pitchFamily="18" charset="0"/>
                          </a:rPr>
                        </m:ctrlPr>
                      </m:fPr>
                      <m:num>
                        <m:r>
                          <a:rPr lang="zh-CN" altLang="en-US" i="1" smtClean="0">
                            <a:latin typeface="Cambria Math" panose="02040503050406030204" pitchFamily="18" charset="0"/>
                            <a:ea typeface="Cambria Math" panose="02040503050406030204" pitchFamily="18" charset="0"/>
                          </a:rPr>
                          <m:t>𝛽</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𝑠</m:t>
                            </m:r>
                          </m:sub>
                        </m:sSub>
                        <m:r>
                          <a:rPr lang="en-US" altLang="zh-CN" b="0" i="1" smtClean="0">
                            <a:latin typeface="Cambria Math" panose="02040503050406030204" pitchFamily="18" charset="0"/>
                            <a:ea typeface="Cambria Math" panose="02040503050406030204" pitchFamily="18" charset="0"/>
                          </a:rPr>
                          <m:t>)</m:t>
                        </m:r>
                      </m:num>
                      <m:den>
                        <m:r>
                          <a:rPr lang="en-US" altLang="zh-CN" b="0" i="1" smtClean="0">
                            <a:latin typeface="Cambria Math" panose="02040503050406030204" pitchFamily="18" charset="0"/>
                            <a:ea typeface="Cambria Math" panose="02040503050406030204" pitchFamily="18" charset="0"/>
                          </a:rPr>
                          <m:t>4</m:t>
                        </m:r>
                        <m:sSub>
                          <m:sSubPr>
                            <m:ctrlPr>
                              <a:rPr lang="en-US" altLang="zh-CN" i="1">
                                <a:solidFill>
                                  <a:prstClr val="black"/>
                                </a:solidFill>
                                <a:latin typeface="Cambria Math" panose="02040503050406030204" pitchFamily="18" charset="0"/>
                                <a:ea typeface="Cambria Math" panose="02040503050406030204" pitchFamily="18" charset="0"/>
                              </a:rPr>
                            </m:ctrlPr>
                          </m:sSubPr>
                          <m:e>
                            <m:r>
                              <a:rPr lang="zh-CN" altLang="en-US" i="1">
                                <a:solidFill>
                                  <a:prstClr val="black"/>
                                </a:solidFill>
                                <a:latin typeface="Cambria Math" panose="02040503050406030204" pitchFamily="18" charset="0"/>
                                <a:ea typeface="Cambria Math" panose="02040503050406030204" pitchFamily="18" charset="0"/>
                              </a:rPr>
                              <m:t>𝛼</m:t>
                            </m:r>
                          </m:e>
                          <m:sub>
                            <m:r>
                              <a:rPr lang="en-US" altLang="zh-CN" i="1">
                                <a:solidFill>
                                  <a:prstClr val="black"/>
                                </a:solidFill>
                                <a:latin typeface="Cambria Math" panose="02040503050406030204" pitchFamily="18" charset="0"/>
                                <a:ea typeface="Cambria Math" panose="02040503050406030204" pitchFamily="18" charset="0"/>
                              </a:rPr>
                              <m:t>𝑠</m:t>
                            </m:r>
                          </m:sub>
                        </m:sSub>
                      </m:den>
                    </m:f>
                    <m:r>
                      <a:rPr lang="en-US" altLang="zh-CN" i="1">
                        <a:latin typeface="Cambria Math" panose="02040503050406030204" pitchFamily="18" charset="0"/>
                        <a:ea typeface="Cambria Math" panose="02040503050406030204" pitchFamily="18" charset="0"/>
                      </a:rPr>
                      <m:t>𝑇𝑟</m:t>
                    </m:r>
                    <m:r>
                      <a:rPr lang="en-US" altLang="zh-CN" i="1">
                        <a:latin typeface="Cambria Math" panose="02040503050406030204" pitchFamily="18" charset="0"/>
                        <a:ea typeface="Cambria Math" panose="02040503050406030204" pitchFamily="18" charset="0"/>
                      </a:rPr>
                      <m:t> </m:t>
                    </m:r>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𝐺</m:t>
                            </m:r>
                          </m:e>
                          <m:sub>
                            <m:r>
                              <a:rPr lang="zh-CN" altLang="en-US" i="1">
                                <a:latin typeface="Cambria Math" panose="02040503050406030204" pitchFamily="18" charset="0"/>
                                <a:ea typeface="Cambria Math" panose="02040503050406030204" pitchFamily="18" charset="0"/>
                              </a:rPr>
                              <m:t>𝜇</m:t>
                            </m:r>
                            <m:r>
                              <a:rPr lang="en-US" altLang="zh-CN" i="1">
                                <a:latin typeface="Cambria Math" panose="02040503050406030204" pitchFamily="18" charset="0"/>
                                <a:ea typeface="Cambria Math" panose="02040503050406030204" pitchFamily="18" charset="0"/>
                              </a:rPr>
                              <m:t>𝑣</m:t>
                            </m:r>
                          </m:sub>
                        </m:sSub>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𝐺</m:t>
                            </m:r>
                          </m:e>
                          <m:sup>
                            <m:r>
                              <a:rPr lang="zh-CN" altLang="en-US" i="1" smtClean="0">
                                <a:latin typeface="Cambria Math" panose="02040503050406030204" pitchFamily="18" charset="0"/>
                                <a:ea typeface="Cambria Math" panose="02040503050406030204" pitchFamily="18" charset="0"/>
                              </a:rPr>
                              <m:t>𝜇</m:t>
                            </m:r>
                            <m:r>
                              <a:rPr lang="en-US" altLang="zh-CN" b="0" i="1" smtClean="0">
                                <a:latin typeface="Cambria Math" panose="02040503050406030204" pitchFamily="18" charset="0"/>
                                <a:ea typeface="Cambria Math" panose="02040503050406030204" pitchFamily="18" charset="0"/>
                              </a:rPr>
                              <m:t>𝑣</m:t>
                            </m:r>
                          </m:sup>
                        </m:sSup>
                      </m:e>
                    </m: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(1+</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𝛾</m:t>
                            </m:r>
                          </m:e>
                          <m:sub>
                            <m:r>
                              <a:rPr lang="en-US" altLang="zh-CN" b="0" i="1" smtClean="0">
                                <a:latin typeface="Cambria Math" panose="02040503050406030204" pitchFamily="18" charset="0"/>
                                <a:ea typeface="Cambria Math" panose="02040503050406030204" pitchFamily="18" charset="0"/>
                              </a:rPr>
                              <m:t>𝑚</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𝑚</m:t>
                        </m:r>
                      </m:e>
                      <m:sub>
                        <m:r>
                          <a:rPr lang="en-US" altLang="zh-CN" i="1">
                            <a:latin typeface="Cambria Math" panose="02040503050406030204" pitchFamily="18" charset="0"/>
                            <a:ea typeface="Cambria Math" panose="02040503050406030204" pitchFamily="18" charset="0"/>
                          </a:rPr>
                          <m:t>𝑞</m:t>
                        </m:r>
                      </m:sub>
                    </m:sSub>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𝑞</m:t>
                        </m:r>
                      </m:e>
                    </m:acc>
                    <m:r>
                      <a:rPr lang="en-US" altLang="zh-CN" i="1">
                        <a:latin typeface="Cambria Math" panose="02040503050406030204" pitchFamily="18" charset="0"/>
                      </a:rPr>
                      <m:t>𝑞</m:t>
                    </m:r>
                  </m:oMath>
                </a14:m>
                <a:endParaRPr lang="en-US" altLang="zh-CN" dirty="0"/>
              </a:p>
              <a:p>
                <a:r>
                  <a:rPr lang="en-US" altLang="zh-CN" dirty="0"/>
                  <a:t>                             </a:t>
                </a:r>
              </a:p>
              <a:p>
                <a:r>
                  <a:rPr lang="en-US" altLang="zh-CN" dirty="0"/>
                  <a:t>  A possible way to introduce a scalar meson in chiral models. </a:t>
                </a:r>
                <a:endParaRPr lang="zh-CN" altLang="en-US" dirty="0"/>
              </a:p>
            </p:txBody>
          </p:sp>
        </mc:Choice>
        <mc:Fallback>
          <p:sp>
            <p:nvSpPr>
              <p:cNvPr id="11" name="文本框 10">
                <a:extLst>
                  <a:ext uri="{FF2B5EF4-FFF2-40B4-BE49-F238E27FC236}">
                    <a16:creationId xmlns:a16="http://schemas.microsoft.com/office/drawing/2014/main" id="{22A630D8-1291-4003-AAE2-7A4578A6FB53}"/>
                  </a:ext>
                </a:extLst>
              </p:cNvPr>
              <p:cNvSpPr txBox="1">
                <a:spLocks noRot="1" noChangeAspect="1" noMove="1" noResize="1" noEditPoints="1" noAdjustHandles="1" noChangeArrowheads="1" noChangeShapeType="1" noTextEdit="1"/>
              </p:cNvSpPr>
              <p:nvPr/>
            </p:nvSpPr>
            <p:spPr>
              <a:xfrm>
                <a:off x="417589" y="3134667"/>
                <a:ext cx="4796806" cy="1918539"/>
              </a:xfrm>
              <a:prstGeom prst="rect">
                <a:avLst/>
              </a:prstGeom>
              <a:blipFill>
                <a:blip r:embed="rId5"/>
                <a:stretch>
                  <a:fillRect l="-1145" t="-1587" r="-1527" b="-41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921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a:t>
            </a:r>
            <a:r>
              <a:rPr lang="zh-CN" altLang="en-US" dirty="0"/>
              <a:t>、</a:t>
            </a:r>
            <a:r>
              <a:rPr lang="en-US" altLang="zh-CN" dirty="0"/>
              <a:t>Introduction</a:t>
            </a:r>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23E1F75-2589-4EC9-AABD-C0963AAC8033}"/>
                  </a:ext>
                </a:extLst>
              </p:cNvPr>
              <p:cNvSpPr txBox="1"/>
              <p:nvPr/>
            </p:nvSpPr>
            <p:spPr>
              <a:xfrm>
                <a:off x="788609" y="1049563"/>
                <a:ext cx="2390654" cy="369332"/>
              </a:xfrm>
              <a:prstGeom prst="rect">
                <a:avLst/>
              </a:prstGeom>
              <a:noFill/>
            </p:spPr>
            <p:txBody>
              <a:bodyPr wrap="none" rtlCol="0">
                <a:spAutoFit/>
              </a:bodyPr>
              <a:lstStyle/>
              <a:p>
                <a:pPr marL="285750" indent="-285750">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rPr>
                  <a:t>矢量介子（</a:t>
                </a:r>
                <a14:m>
                  <m:oMath xmlns:m="http://schemas.openxmlformats.org/officeDocument/2006/math">
                    <m:r>
                      <a:rPr lang="zh-CN" altLang="en-US" i="1" smtClean="0">
                        <a:latin typeface="Cambria Math" panose="02040503050406030204" pitchFamily="18" charset="0"/>
                        <a:ea typeface="微软雅黑" panose="020B0503020204020204" pitchFamily="34" charset="-122"/>
                      </a:rPr>
                      <m:t>𝜌</m:t>
                    </m:r>
                    <m:r>
                      <a:rPr lang="zh-CN" altLang="en-US" i="1">
                        <a:latin typeface="Cambria Math" panose="02040503050406030204" pitchFamily="18" charset="0"/>
                        <a:ea typeface="微软雅黑" panose="020B0503020204020204" pitchFamily="34" charset="-122"/>
                      </a:rPr>
                      <m:t>，</m:t>
                    </m:r>
                    <m:r>
                      <a:rPr lang="zh-CN" altLang="en-US" i="1" smtClean="0">
                        <a:latin typeface="Cambria Math" panose="02040503050406030204" pitchFamily="18" charset="0"/>
                        <a:ea typeface="微软雅黑" panose="020B0503020204020204" pitchFamily="34" charset="-122"/>
                      </a:rPr>
                      <m:t>𝜔</m:t>
                    </m:r>
                  </m:oMath>
                </a14:m>
                <a:r>
                  <a:rPr lang="zh-CN" altLang="en-US" dirty="0">
                    <a:latin typeface="微软雅黑" panose="020B0503020204020204" pitchFamily="34" charset="-122"/>
                    <a:ea typeface="微软雅黑" panose="020B0503020204020204" pitchFamily="34" charset="-122"/>
                  </a:rPr>
                  <a:t>）</a:t>
                </a:r>
              </a:p>
            </p:txBody>
          </p:sp>
        </mc:Choice>
        <mc:Fallback xmlns="">
          <p:sp>
            <p:nvSpPr>
              <p:cNvPr id="3" name="文本框 2">
                <a:extLst>
                  <a:ext uri="{FF2B5EF4-FFF2-40B4-BE49-F238E27FC236}">
                    <a16:creationId xmlns:a16="http://schemas.microsoft.com/office/drawing/2014/main" id="{423E1F75-2589-4EC9-AABD-C0963AAC8033}"/>
                  </a:ext>
                </a:extLst>
              </p:cNvPr>
              <p:cNvSpPr txBox="1">
                <a:spLocks noRot="1" noChangeAspect="1" noMove="1" noResize="1" noEditPoints="1" noAdjustHandles="1" noChangeArrowheads="1" noChangeShapeType="1" noTextEdit="1"/>
              </p:cNvSpPr>
              <p:nvPr/>
            </p:nvSpPr>
            <p:spPr>
              <a:xfrm>
                <a:off x="788609" y="1049563"/>
                <a:ext cx="2390654" cy="369332"/>
              </a:xfrm>
              <a:prstGeom prst="rect">
                <a:avLst/>
              </a:prstGeom>
              <a:blipFill>
                <a:blip r:embed="rId3"/>
                <a:stretch>
                  <a:fillRect l="-1527" t="-8197" r="-2036" b="-245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4AA72B86-216F-4596-8BF7-A90F0AC0158F}"/>
                  </a:ext>
                </a:extLst>
              </p:cNvPr>
              <p:cNvSpPr txBox="1"/>
              <p:nvPr/>
            </p:nvSpPr>
            <p:spPr>
              <a:xfrm>
                <a:off x="1116957" y="1603022"/>
                <a:ext cx="7559499" cy="142962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000" dirty="0"/>
                  <a:t>Can be regarded as hidden gauge bosons of flavor local symmetry.</a:t>
                </a:r>
              </a:p>
              <a:p>
                <a:pPr marL="342900" indent="-342900">
                  <a:lnSpc>
                    <a:spcPct val="150000"/>
                  </a:lnSpc>
                  <a:buFont typeface="Wingdings" panose="05000000000000000000" pitchFamily="2" charset="2"/>
                  <a:buChar char="Ø"/>
                </a:pPr>
                <a:r>
                  <a:rPr lang="en-US" altLang="zh-CN" sz="2000" dirty="0"/>
                  <a:t>At super-high densities,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𝑉</m:t>
                        </m:r>
                      </m:sub>
                    </m:sSub>
                    <m:r>
                      <a:rPr lang="en-US" altLang="zh-CN" sz="2000" i="1" smtClean="0">
                        <a:latin typeface="Cambria Math" panose="02040503050406030204" pitchFamily="18" charset="0"/>
                        <a:ea typeface="Cambria Math" panose="02040503050406030204" pitchFamily="18" charset="0"/>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𝑚</m:t>
                        </m:r>
                      </m:e>
                      <m:sub>
                        <m:r>
                          <a:rPr lang="en-US" altLang="zh-CN" sz="2000" b="0" i="1" smtClean="0">
                            <a:latin typeface="Cambria Math" panose="02040503050406030204" pitchFamily="18" charset="0"/>
                            <a:ea typeface="Cambria Math" panose="02040503050406030204" pitchFamily="18" charset="0"/>
                          </a:rPr>
                          <m:t>𝑉</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m:t>
                    </m:r>
                  </m:oMath>
                </a14:m>
                <a:r>
                  <a:rPr lang="en-US" altLang="zh-CN" sz="2000" dirty="0"/>
                  <a:t>, vector manifestation/ Georgi’s “vector realization”.</a:t>
                </a:r>
                <a:endParaRPr lang="zh-CN" altLang="en-US" sz="2000" dirty="0"/>
              </a:p>
            </p:txBody>
          </p:sp>
        </mc:Choice>
        <mc:Fallback>
          <p:sp>
            <p:nvSpPr>
              <p:cNvPr id="2" name="文本框 1">
                <a:extLst>
                  <a:ext uri="{FF2B5EF4-FFF2-40B4-BE49-F238E27FC236}">
                    <a16:creationId xmlns:a16="http://schemas.microsoft.com/office/drawing/2014/main" id="{4AA72B86-216F-4596-8BF7-A90F0AC0158F}"/>
                  </a:ext>
                </a:extLst>
              </p:cNvPr>
              <p:cNvSpPr txBox="1">
                <a:spLocks noRot="1" noChangeAspect="1" noMove="1" noResize="1" noEditPoints="1" noAdjustHandles="1" noChangeArrowheads="1" noChangeShapeType="1" noTextEdit="1"/>
              </p:cNvSpPr>
              <p:nvPr/>
            </p:nvSpPr>
            <p:spPr>
              <a:xfrm>
                <a:off x="1116957" y="1603022"/>
                <a:ext cx="7559499" cy="1429622"/>
              </a:xfrm>
              <a:prstGeom prst="rect">
                <a:avLst/>
              </a:prstGeom>
              <a:blipFill>
                <a:blip r:embed="rId4"/>
                <a:stretch>
                  <a:fillRect l="-726" b="-6838"/>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76AFA6A7-FACA-4021-A518-C5298E1A064D}"/>
              </a:ext>
            </a:extLst>
          </p:cNvPr>
          <p:cNvSpPr txBox="1"/>
          <p:nvPr/>
        </p:nvSpPr>
        <p:spPr>
          <a:xfrm>
            <a:off x="1788289" y="3292997"/>
            <a:ext cx="7245751" cy="523220"/>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solidFill>
                  <a:srgbClr val="00B0F0"/>
                </a:solidFill>
              </a:rPr>
              <a:t>M. Harada, K. </a:t>
            </a:r>
            <a:r>
              <a:rPr lang="en-US" altLang="zh-CN" sz="1400" dirty="0" err="1">
                <a:solidFill>
                  <a:srgbClr val="00B0F0"/>
                </a:solidFill>
              </a:rPr>
              <a:t>Yamawaki</a:t>
            </a:r>
            <a:r>
              <a:rPr lang="en-US" altLang="zh-CN" sz="1400" dirty="0">
                <a:solidFill>
                  <a:srgbClr val="00B0F0"/>
                </a:solidFill>
              </a:rPr>
              <a:t>, </a:t>
            </a:r>
            <a:r>
              <a:rPr lang="en-US" altLang="zh-CN" sz="1400" i="1" dirty="0" err="1">
                <a:solidFill>
                  <a:srgbClr val="00B0F0"/>
                </a:solidFill>
              </a:rPr>
              <a:t>Phys.Rev.Lett</a:t>
            </a:r>
            <a:r>
              <a:rPr lang="en-US" altLang="zh-CN" sz="1400" i="1" dirty="0">
                <a:solidFill>
                  <a:srgbClr val="00B0F0"/>
                </a:solidFill>
              </a:rPr>
              <a:t>.</a:t>
            </a:r>
            <a:r>
              <a:rPr lang="en-US" altLang="zh-CN" sz="1400" dirty="0">
                <a:solidFill>
                  <a:srgbClr val="00B0F0"/>
                </a:solidFill>
              </a:rPr>
              <a:t> 86 (2001) 757-760, e-Print: hep-</a:t>
            </a:r>
            <a:r>
              <a:rPr lang="en-US" altLang="zh-CN" sz="1400" dirty="0" err="1">
                <a:solidFill>
                  <a:srgbClr val="00B0F0"/>
                </a:solidFill>
              </a:rPr>
              <a:t>ph</a:t>
            </a:r>
            <a:r>
              <a:rPr lang="en-US" altLang="zh-CN" sz="1400" dirty="0">
                <a:solidFill>
                  <a:srgbClr val="00B0F0"/>
                </a:solidFill>
              </a:rPr>
              <a:t>/0010207 [hep-</a:t>
            </a:r>
            <a:r>
              <a:rPr lang="en-US" altLang="zh-CN" sz="1400" dirty="0" err="1">
                <a:solidFill>
                  <a:srgbClr val="00B0F0"/>
                </a:solidFill>
              </a:rPr>
              <a:t>ph</a:t>
            </a:r>
            <a:r>
              <a:rPr lang="en-US" altLang="zh-CN" sz="1400" dirty="0">
                <a:solidFill>
                  <a:srgbClr val="00B0F0"/>
                </a:solidFill>
              </a:rPr>
              <a:t>]</a:t>
            </a:r>
          </a:p>
          <a:p>
            <a:pPr marL="285750" indent="-285750">
              <a:buFont typeface="Wingdings" panose="05000000000000000000" pitchFamily="2" charset="2"/>
              <a:buChar char="p"/>
            </a:pPr>
            <a:r>
              <a:rPr lang="en-US" altLang="zh-CN" sz="1400" dirty="0">
                <a:solidFill>
                  <a:srgbClr val="00B0F0"/>
                </a:solidFill>
              </a:rPr>
              <a:t>H. Georgi, </a:t>
            </a:r>
            <a:r>
              <a:rPr lang="en-US" altLang="zh-CN" sz="1400" i="1" dirty="0" err="1">
                <a:solidFill>
                  <a:srgbClr val="00B0F0"/>
                </a:solidFill>
              </a:rPr>
              <a:t>Phys.Rev.Lett</a:t>
            </a:r>
            <a:r>
              <a:rPr lang="en-US" altLang="zh-CN" sz="1400" i="1" dirty="0">
                <a:solidFill>
                  <a:srgbClr val="00B0F0"/>
                </a:solidFill>
              </a:rPr>
              <a:t>.</a:t>
            </a:r>
            <a:r>
              <a:rPr lang="en-US" altLang="zh-CN" sz="1400" dirty="0">
                <a:solidFill>
                  <a:srgbClr val="00B0F0"/>
                </a:solidFill>
              </a:rPr>
              <a:t> 63 (1989) 1917-1919, </a:t>
            </a:r>
            <a:r>
              <a:rPr lang="en-US" altLang="zh-CN" sz="1400" dirty="0" err="1">
                <a:solidFill>
                  <a:srgbClr val="00B0F0"/>
                </a:solidFill>
              </a:rPr>
              <a:t>Nucl.Phys.B</a:t>
            </a:r>
            <a:r>
              <a:rPr lang="en-US" altLang="zh-CN" sz="1400" dirty="0">
                <a:solidFill>
                  <a:srgbClr val="00B0F0"/>
                </a:solidFill>
              </a:rPr>
              <a:t> 331 (1990) 311-330</a:t>
            </a:r>
            <a:endParaRPr lang="zh-CN" altLang="en-US" sz="1400" dirty="0">
              <a:solidFill>
                <a:srgbClr val="00B0F0"/>
              </a:solidFill>
            </a:endParaRPr>
          </a:p>
        </p:txBody>
      </p:sp>
    </p:spTree>
    <p:extLst>
      <p:ext uri="{BB962C8B-B14F-4D97-AF65-F5344CB8AC3E}">
        <p14:creationId xmlns:p14="http://schemas.microsoft.com/office/powerpoint/2010/main" val="157622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 Introduction</a:t>
            </a:r>
            <a:endParaRPr lang="zh-CN" altLang="en-US" dirty="0"/>
          </a:p>
        </p:txBody>
      </p:sp>
      <p:sp>
        <p:nvSpPr>
          <p:cNvPr id="3" name="TextBox 7">
            <a:extLst>
              <a:ext uri="{FF2B5EF4-FFF2-40B4-BE49-F238E27FC236}">
                <a16:creationId xmlns:a16="http://schemas.microsoft.com/office/drawing/2014/main" id="{307ED23F-5D1B-40BD-B118-BDB55C5FCDDD}"/>
              </a:ext>
            </a:extLst>
          </p:cNvPr>
          <p:cNvSpPr txBox="1"/>
          <p:nvPr/>
        </p:nvSpPr>
        <p:spPr>
          <a:xfrm>
            <a:off x="215516" y="984439"/>
            <a:ext cx="8712968" cy="3970318"/>
          </a:xfrm>
          <a:prstGeom prst="rect">
            <a:avLst/>
          </a:prstGeom>
          <a:solidFill>
            <a:schemeClr val="bg1"/>
          </a:solidFill>
        </p:spPr>
        <p:txBody>
          <a:bodyPr wrap="square" rtlCol="0">
            <a:spAutoFit/>
          </a:bodyPr>
          <a:lstStyle/>
          <a:p>
            <a:pPr marL="285750" indent="-285750">
              <a:buFont typeface="Wingdings" pitchFamily="2" charset="2"/>
              <a:buChar char="Ø"/>
            </a:pPr>
            <a:r>
              <a:rPr lang="en-US" altLang="ja-JP" sz="2000" dirty="0"/>
              <a:t> Chiral symmetry and chiral symmetry breaking have played  predominant roles in hadron physics.</a:t>
            </a:r>
            <a:endParaRPr kumimoji="1" lang="en-US" altLang="ja-JP" sz="2400" dirty="0"/>
          </a:p>
          <a:p>
            <a:pPr marL="285750" indent="-285750">
              <a:buFont typeface="Wingdings" pitchFamily="2" charset="2"/>
              <a:buChar char="Ø"/>
            </a:pPr>
            <a:endParaRPr lang="en-US" altLang="ja-JP" sz="2400" dirty="0"/>
          </a:p>
          <a:p>
            <a:pPr marL="285750" indent="-285750">
              <a:buFont typeface="Wingdings" pitchFamily="2" charset="2"/>
              <a:buChar char="Ø"/>
            </a:pPr>
            <a:endParaRPr kumimoji="1" lang="en-US" altLang="ja-JP" sz="2400" dirty="0"/>
          </a:p>
          <a:p>
            <a:pPr marL="285750" indent="-285750">
              <a:buFont typeface="Wingdings" pitchFamily="2" charset="2"/>
              <a:buChar char="Ø"/>
            </a:pPr>
            <a:endParaRPr lang="en-US" altLang="ja-JP" sz="2400" dirty="0"/>
          </a:p>
          <a:p>
            <a:pPr marL="285750" indent="-285750">
              <a:buFont typeface="Wingdings" pitchFamily="2" charset="2"/>
              <a:buChar char="Ø"/>
            </a:pPr>
            <a:endParaRPr kumimoji="1" lang="en-US" altLang="ja-JP" sz="2400" dirty="0"/>
          </a:p>
          <a:p>
            <a:pPr marL="285750" indent="-285750">
              <a:buFont typeface="Wingdings" pitchFamily="2" charset="2"/>
              <a:buChar char="Ø"/>
            </a:pPr>
            <a:endParaRPr lang="en-US" altLang="ja-JP" sz="2400" dirty="0"/>
          </a:p>
          <a:p>
            <a:endParaRPr kumimoji="1" lang="en-US" altLang="ja-JP" sz="2400" dirty="0"/>
          </a:p>
          <a:p>
            <a:pPr marL="285750" indent="-285750">
              <a:buFont typeface="Wingdings" pitchFamily="2" charset="2"/>
              <a:buChar char="Ø"/>
            </a:pPr>
            <a:endParaRPr lang="en-US" altLang="ja-JP" sz="2400" dirty="0"/>
          </a:p>
          <a:p>
            <a:pPr marL="342900" indent="-342900">
              <a:buFont typeface="Wingdings" pitchFamily="2" charset="2"/>
              <a:buChar char="Ø"/>
            </a:pPr>
            <a:r>
              <a:rPr lang="en-US" altLang="ja-JP" sz="2400" dirty="0"/>
              <a:t> </a:t>
            </a:r>
            <a:r>
              <a:rPr lang="en-US" altLang="ja-JP" sz="2000" dirty="0"/>
              <a:t>The study of the chiral partner structure of hadrons can help us to reveal the magnitude of the chiral symmetry breaking, i.e., the order parameter.</a:t>
            </a:r>
            <a:endParaRPr kumimoji="1" lang="ja-JP" altLang="en-US" sz="2000" dirty="0"/>
          </a:p>
        </p:txBody>
      </p:sp>
      <p:pic>
        <p:nvPicPr>
          <p:cNvPr id="5" name="Picture 2">
            <a:extLst>
              <a:ext uri="{FF2B5EF4-FFF2-40B4-BE49-F238E27FC236}">
                <a16:creationId xmlns:a16="http://schemas.microsoft.com/office/drawing/2014/main" id="{FCD71621-8CF7-4A17-B289-656F415C4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37" y="1832444"/>
            <a:ext cx="6016863" cy="229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09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 Introduction</a:t>
            </a:r>
            <a:endParaRPr lang="zh-CN" altLang="en-US" dirty="0"/>
          </a:p>
        </p:txBody>
      </p:sp>
      <p:pic>
        <p:nvPicPr>
          <p:cNvPr id="3" name="Picture 2">
            <a:extLst>
              <a:ext uri="{FF2B5EF4-FFF2-40B4-BE49-F238E27FC236}">
                <a16:creationId xmlns:a16="http://schemas.microsoft.com/office/drawing/2014/main" id="{C1337B60-9664-402B-BF8E-4F12029CB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63" y="865436"/>
            <a:ext cx="7156673" cy="293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369712D-A2D8-43B3-BEC7-971CB8443166}"/>
              </a:ext>
            </a:extLst>
          </p:cNvPr>
          <p:cNvSpPr txBox="1"/>
          <p:nvPr/>
        </p:nvSpPr>
        <p:spPr>
          <a:xfrm>
            <a:off x="846716" y="3789872"/>
            <a:ext cx="7450565" cy="707886"/>
          </a:xfrm>
          <a:prstGeom prst="rect">
            <a:avLst/>
          </a:prstGeom>
          <a:solidFill>
            <a:schemeClr val="bg1"/>
          </a:solidFill>
        </p:spPr>
        <p:txBody>
          <a:bodyPr wrap="square" rtlCol="0">
            <a:spAutoFit/>
          </a:bodyPr>
          <a:lstStyle/>
          <a:p>
            <a:r>
              <a:rPr kumimoji="1" lang="en-US" altLang="ja-JP" sz="2000" dirty="0">
                <a:solidFill>
                  <a:srgbClr val="0033CC"/>
                </a:solidFill>
              </a:rPr>
              <a:t>Figure</a:t>
            </a:r>
            <a:r>
              <a:rPr kumimoji="1" lang="en-US" altLang="ja-JP" sz="2000" dirty="0"/>
              <a:t>:</a:t>
            </a:r>
            <a:r>
              <a:rPr kumimoji="1" lang="en-US" altLang="ja-JP" sz="2000" dirty="0">
                <a:solidFill>
                  <a:srgbClr val="0033CC"/>
                </a:solidFill>
              </a:rPr>
              <a:t>  </a:t>
            </a:r>
            <a:r>
              <a:rPr kumimoji="1" lang="en-US" altLang="ja-JP" sz="2000" dirty="0"/>
              <a:t>Mass splitting of positive and negative parity hadrons in various channels.</a:t>
            </a:r>
            <a:endParaRPr kumimoji="1" lang="ja-JP" alt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CAADD9-D3AE-4AE4-918D-0699D83D11F1}"/>
                  </a:ext>
                </a:extLst>
              </p:cNvPr>
              <p:cNvSpPr txBox="1"/>
              <p:nvPr/>
            </p:nvSpPr>
            <p:spPr>
              <a:xfrm>
                <a:off x="2762552" y="4417287"/>
                <a:ext cx="2442375" cy="461665"/>
              </a:xfrm>
              <a:prstGeom prst="rect">
                <a:avLst/>
              </a:prstGeom>
              <a:noFill/>
              <a:ln w="25400">
                <a:solidFill>
                  <a:srgbClr val="FF0000"/>
                </a:solidFill>
                <a:prstDash val="dash"/>
              </a:ln>
            </p:spPr>
            <p:txBody>
              <a:bodyPr wrap="square" rtlCol="0">
                <a:spAutoFit/>
              </a:bodyPr>
              <a:lstStyle/>
              <a:p>
                <a14:m>
                  <m:oMath xmlns:m="http://schemas.openxmlformats.org/officeDocument/2006/math">
                    <m:r>
                      <a:rPr kumimoji="1" lang="ja-JP" altLang="en-US" sz="2400" i="1" smtClean="0">
                        <a:latin typeface="Cambria Math" panose="02040503050406030204" pitchFamily="18" charset="0"/>
                        <a:sym typeface="Mathematica1"/>
                      </a:rPr>
                      <m:t>∆</m:t>
                    </m:r>
                    <m:r>
                      <a:rPr kumimoji="1" lang="en-US" altLang="ja-JP" sz="2400" b="0" i="1" smtClean="0">
                        <a:latin typeface="Cambria Math" panose="02040503050406030204" pitchFamily="18" charset="0"/>
                        <a:sym typeface="Mathematica1"/>
                      </a:rPr>
                      <m:t>𝑚</m:t>
                    </m:r>
                    <m:r>
                      <a:rPr kumimoji="1" lang="en-US" altLang="ja-JP" sz="2400" b="0" i="1" smtClean="0">
                        <a:latin typeface="Cambria Math" panose="02040503050406030204" pitchFamily="18" charset="0"/>
                        <a:ea typeface="Cambria Math" panose="02040503050406030204" pitchFamily="18" charset="0"/>
                        <a:sym typeface="Mathematica1"/>
                      </a:rPr>
                      <m:t>≈500</m:t>
                    </m:r>
                  </m:oMath>
                </a14:m>
                <a:r>
                  <a:rPr kumimoji="1" lang="en-US" altLang="ja-JP" sz="2400" dirty="0">
                    <a:sym typeface="Mathematica1"/>
                  </a:rPr>
                  <a:t>MeV</a:t>
                </a:r>
                <a:endParaRPr kumimoji="1" lang="ja-JP" altLang="en-US" sz="2400" dirty="0"/>
              </a:p>
            </p:txBody>
          </p:sp>
        </mc:Choice>
        <mc:Fallback xmlns="">
          <p:sp>
            <p:nvSpPr>
              <p:cNvPr id="6" name="TextBox 5">
                <a:extLst>
                  <a:ext uri="{FF2B5EF4-FFF2-40B4-BE49-F238E27FC236}">
                    <a16:creationId xmlns:a16="http://schemas.microsoft.com/office/drawing/2014/main" id="{4FCAADD9-D3AE-4AE4-918D-0699D83D11F1}"/>
                  </a:ext>
                </a:extLst>
              </p:cNvPr>
              <p:cNvSpPr txBox="1">
                <a:spLocks noRot="1" noChangeAspect="1" noMove="1" noResize="1" noEditPoints="1" noAdjustHandles="1" noChangeArrowheads="1" noChangeShapeType="1" noTextEdit="1"/>
              </p:cNvSpPr>
              <p:nvPr/>
            </p:nvSpPr>
            <p:spPr>
              <a:xfrm>
                <a:off x="2762552" y="4417287"/>
                <a:ext cx="2442375" cy="461665"/>
              </a:xfrm>
              <a:prstGeom prst="rect">
                <a:avLst/>
              </a:prstGeom>
              <a:blipFill>
                <a:blip r:embed="rId4"/>
                <a:stretch>
                  <a:fillRect t="-7595" b="-26582"/>
                </a:stretch>
              </a:blipFill>
              <a:ln w="25400">
                <a:solidFill>
                  <a:srgbClr val="FF0000"/>
                </a:solidFill>
                <a:prstDash val="dash"/>
              </a:ln>
            </p:spPr>
            <p:txBody>
              <a:bodyPr/>
              <a:lstStyle/>
              <a:p>
                <a:r>
                  <a:rPr lang="zh-CN" altLang="en-US">
                    <a:noFill/>
                  </a:rPr>
                  <a:t> </a:t>
                </a:r>
              </a:p>
            </p:txBody>
          </p:sp>
        </mc:Fallback>
      </mc:AlternateContent>
      <p:sp>
        <p:nvSpPr>
          <p:cNvPr id="7" name="TextBox 6">
            <a:extLst>
              <a:ext uri="{FF2B5EF4-FFF2-40B4-BE49-F238E27FC236}">
                <a16:creationId xmlns:a16="http://schemas.microsoft.com/office/drawing/2014/main" id="{0F865020-4F63-46F1-895B-CE48787EE96A}"/>
              </a:ext>
            </a:extLst>
          </p:cNvPr>
          <p:cNvSpPr txBox="1"/>
          <p:nvPr/>
        </p:nvSpPr>
        <p:spPr>
          <a:xfrm>
            <a:off x="5463637" y="4417286"/>
            <a:ext cx="2955890" cy="461665"/>
          </a:xfrm>
          <a:prstGeom prst="rect">
            <a:avLst/>
          </a:prstGeom>
          <a:solidFill>
            <a:schemeClr val="bg1"/>
          </a:solidFill>
          <a:ln w="25400">
            <a:solidFill>
              <a:srgbClr val="1B1BD5"/>
            </a:solidFill>
          </a:ln>
        </p:spPr>
        <p:txBody>
          <a:bodyPr wrap="square" rtlCol="0">
            <a:spAutoFit/>
          </a:bodyPr>
          <a:lstStyle/>
          <a:p>
            <a:r>
              <a:rPr kumimoji="1" lang="en-US" altLang="ja-JP" sz="2400" dirty="0"/>
              <a:t>Chiral doubling works!</a:t>
            </a:r>
            <a:endParaRPr kumimoji="1" lang="ja-JP" altLang="en-US" sz="2400" dirty="0"/>
          </a:p>
        </p:txBody>
      </p:sp>
      <p:sp>
        <p:nvSpPr>
          <p:cNvPr id="2" name="文本框 1">
            <a:extLst>
              <a:ext uri="{FF2B5EF4-FFF2-40B4-BE49-F238E27FC236}">
                <a16:creationId xmlns:a16="http://schemas.microsoft.com/office/drawing/2014/main" id="{45DCC8BC-4730-4D83-B1AB-1EFC5FB77B75}"/>
              </a:ext>
            </a:extLst>
          </p:cNvPr>
          <p:cNvSpPr txBox="1"/>
          <p:nvPr/>
        </p:nvSpPr>
        <p:spPr>
          <a:xfrm>
            <a:off x="4829596" y="3035820"/>
            <a:ext cx="4223971" cy="52322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1400" dirty="0">
                <a:solidFill>
                  <a:srgbClr val="00B0F0"/>
                </a:solidFill>
              </a:rPr>
              <a:t>D. </a:t>
            </a:r>
            <a:r>
              <a:rPr lang="en-US" altLang="zh-CN" sz="1400" dirty="0" err="1">
                <a:solidFill>
                  <a:srgbClr val="00B0F0"/>
                </a:solidFill>
              </a:rPr>
              <a:t>Jido</a:t>
            </a:r>
            <a:r>
              <a:rPr lang="en-US" altLang="zh-CN" sz="1400" dirty="0">
                <a:solidFill>
                  <a:srgbClr val="00B0F0"/>
                </a:solidFill>
              </a:rPr>
              <a:t>, M. Oka, A. </a:t>
            </a:r>
            <a:r>
              <a:rPr lang="en-US" altLang="zh-CN" sz="1400" dirty="0" err="1">
                <a:solidFill>
                  <a:srgbClr val="00B0F0"/>
                </a:solidFill>
              </a:rPr>
              <a:t>Hosaka</a:t>
            </a:r>
            <a:r>
              <a:rPr lang="en-US" altLang="zh-CN" sz="1400" dirty="0">
                <a:solidFill>
                  <a:srgbClr val="00B0F0"/>
                </a:solidFill>
              </a:rPr>
              <a:t>, </a:t>
            </a:r>
            <a:r>
              <a:rPr lang="en-US" altLang="zh-CN" sz="1400" i="1" dirty="0">
                <a:solidFill>
                  <a:srgbClr val="00B0F0"/>
                </a:solidFill>
              </a:rPr>
              <a:t>Prog. </a:t>
            </a:r>
            <a:r>
              <a:rPr lang="en-US" altLang="zh-CN" sz="1400" i="1" dirty="0" err="1">
                <a:solidFill>
                  <a:srgbClr val="00B0F0"/>
                </a:solidFill>
              </a:rPr>
              <a:t>Theor</a:t>
            </a:r>
            <a:r>
              <a:rPr lang="en-US" altLang="zh-CN" sz="1400" i="1" dirty="0">
                <a:solidFill>
                  <a:srgbClr val="00B0F0"/>
                </a:solidFill>
              </a:rPr>
              <a:t>. Phys. 106 (2001)</a:t>
            </a:r>
            <a:r>
              <a:rPr lang="en-US" altLang="zh-CN" sz="1400" dirty="0">
                <a:solidFill>
                  <a:srgbClr val="00B0F0"/>
                </a:solidFill>
              </a:rPr>
              <a:t> 873-908,  e-Print: hep-</a:t>
            </a:r>
            <a:r>
              <a:rPr lang="en-US" altLang="zh-CN" sz="1400" dirty="0" err="1">
                <a:solidFill>
                  <a:srgbClr val="00B0F0"/>
                </a:solidFill>
              </a:rPr>
              <a:t>ph</a:t>
            </a:r>
            <a:r>
              <a:rPr lang="en-US" altLang="zh-CN" sz="1400" dirty="0">
                <a:solidFill>
                  <a:srgbClr val="00B0F0"/>
                </a:solidFill>
              </a:rPr>
              <a:t>/0110005 [hep-</a:t>
            </a:r>
            <a:r>
              <a:rPr lang="en-US" altLang="zh-CN" sz="1400" dirty="0" err="1">
                <a:solidFill>
                  <a:srgbClr val="00B0F0"/>
                </a:solidFill>
              </a:rPr>
              <a:t>ph</a:t>
            </a:r>
            <a:r>
              <a:rPr lang="en-US" altLang="zh-CN" sz="1400" dirty="0">
                <a:solidFill>
                  <a:srgbClr val="00B0F0"/>
                </a:solidFill>
              </a:rPr>
              <a:t>]</a:t>
            </a:r>
          </a:p>
        </p:txBody>
      </p:sp>
    </p:spTree>
    <p:extLst>
      <p:ext uri="{BB962C8B-B14F-4D97-AF65-F5344CB8AC3E}">
        <p14:creationId xmlns:p14="http://schemas.microsoft.com/office/powerpoint/2010/main" val="260655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621FE2A-4E32-4D8D-8056-15F56E3BDEFD}"/>
              </a:ext>
            </a:extLst>
          </p:cNvPr>
          <p:cNvSpPr>
            <a:spLocks noGrp="1"/>
          </p:cNvSpPr>
          <p:nvPr>
            <p:ph type="title"/>
          </p:nvPr>
        </p:nvSpPr>
        <p:spPr/>
        <p:txBody>
          <a:bodyPr/>
          <a:lstStyle/>
          <a:p>
            <a:r>
              <a:rPr lang="en-US" altLang="zh-CN" dirty="0"/>
              <a:t>I. Introduction</a:t>
            </a:r>
            <a:endParaRPr lang="zh-CN" altLang="en-US" dirty="0"/>
          </a:p>
        </p:txBody>
      </p:sp>
      <p:sp>
        <p:nvSpPr>
          <p:cNvPr id="2" name="文本框 1">
            <a:extLst>
              <a:ext uri="{FF2B5EF4-FFF2-40B4-BE49-F238E27FC236}">
                <a16:creationId xmlns:a16="http://schemas.microsoft.com/office/drawing/2014/main" id="{995F6CF8-F0E5-4D0E-A689-78C79B9AD9E3}"/>
              </a:ext>
            </a:extLst>
          </p:cNvPr>
          <p:cNvSpPr txBox="1"/>
          <p:nvPr/>
        </p:nvSpPr>
        <p:spPr>
          <a:xfrm>
            <a:off x="462988" y="1076445"/>
            <a:ext cx="4357867" cy="32316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2400" dirty="0"/>
              <a:t>利用</a:t>
            </a:r>
            <a:r>
              <a:rPr lang="en-US" altLang="zh-CN" sz="2400" dirty="0"/>
              <a:t>QCD </a:t>
            </a:r>
            <a:r>
              <a:rPr lang="zh-CN" altLang="en-US" sz="2400" dirty="0"/>
              <a:t>求和规则</a:t>
            </a:r>
            <a:r>
              <a:rPr lang="en-US" altLang="zh-CN" sz="2400" dirty="0"/>
              <a:t>:</a:t>
            </a:r>
          </a:p>
          <a:p>
            <a:pPr lvl="1" algn="just"/>
            <a:r>
              <a:rPr lang="en-US" altLang="zh-CN" sz="2000" dirty="0"/>
              <a:t>The </a:t>
            </a:r>
            <a:r>
              <a:rPr lang="en-US" altLang="zh-CN" sz="2000" dirty="0">
                <a:solidFill>
                  <a:srgbClr val="FF0000"/>
                </a:solidFill>
              </a:rPr>
              <a:t>chiral symmetric part </a:t>
            </a:r>
            <a:r>
              <a:rPr lang="en-US" altLang="zh-CN" sz="2000" dirty="0"/>
              <a:t>of the vector and axial vector meson mass to be </a:t>
            </a:r>
            <a:r>
              <a:rPr lang="en-US" altLang="zh-CN" sz="2000" dirty="0">
                <a:solidFill>
                  <a:srgbClr val="FF0000"/>
                </a:solidFill>
              </a:rPr>
              <a:t>between 550 and 600 MeV</a:t>
            </a:r>
            <a:r>
              <a:rPr lang="en-US" altLang="zh-CN" sz="2000" dirty="0"/>
              <a:t>. This demonstrates that </a:t>
            </a:r>
            <a:r>
              <a:rPr lang="en-US" altLang="zh-CN" sz="2000" dirty="0">
                <a:solidFill>
                  <a:srgbClr val="0000FF"/>
                </a:solidFill>
              </a:rPr>
              <a:t>chiral symmetry breaking</a:t>
            </a:r>
            <a:r>
              <a:rPr lang="en-US" altLang="zh-CN" sz="2000" dirty="0"/>
              <a:t>, while responsible for the mass difference between chiral partner, accounts </a:t>
            </a:r>
            <a:r>
              <a:rPr lang="en-US" altLang="zh-CN" sz="2000" dirty="0">
                <a:solidFill>
                  <a:srgbClr val="0000FF"/>
                </a:solidFill>
              </a:rPr>
              <a:t>only for a small fraction of the symmetric part of the mass</a:t>
            </a:r>
            <a:r>
              <a:rPr lang="en-US" altLang="zh-CN" sz="2000" dirty="0"/>
              <a:t>.</a:t>
            </a:r>
            <a:endParaRPr lang="zh-CN" altLang="en-US" sz="2000" dirty="0"/>
          </a:p>
        </p:txBody>
      </p:sp>
      <p:pic>
        <p:nvPicPr>
          <p:cNvPr id="3" name="图片 2">
            <a:extLst>
              <a:ext uri="{FF2B5EF4-FFF2-40B4-BE49-F238E27FC236}">
                <a16:creationId xmlns:a16="http://schemas.microsoft.com/office/drawing/2014/main" id="{0B12569B-3711-4BAD-A4C2-6953CC0D2938}"/>
              </a:ext>
            </a:extLst>
          </p:cNvPr>
          <p:cNvPicPr>
            <a:picLocks noChangeAspect="1"/>
          </p:cNvPicPr>
          <p:nvPr/>
        </p:nvPicPr>
        <p:blipFill>
          <a:blip r:embed="rId3"/>
          <a:stretch>
            <a:fillRect/>
          </a:stretch>
        </p:blipFill>
        <p:spPr>
          <a:xfrm>
            <a:off x="4982902" y="929097"/>
            <a:ext cx="3991639" cy="3868609"/>
          </a:xfrm>
          <a:prstGeom prst="rect">
            <a:avLst/>
          </a:prstGeom>
        </p:spPr>
      </p:pic>
      <p:sp>
        <p:nvSpPr>
          <p:cNvPr id="5" name="文本框 4">
            <a:extLst>
              <a:ext uri="{FF2B5EF4-FFF2-40B4-BE49-F238E27FC236}">
                <a16:creationId xmlns:a16="http://schemas.microsoft.com/office/drawing/2014/main" id="{9E4768DB-627C-4497-967F-DA297C50CA23}"/>
              </a:ext>
            </a:extLst>
          </p:cNvPr>
          <p:cNvSpPr txBox="1"/>
          <p:nvPr/>
        </p:nvSpPr>
        <p:spPr>
          <a:xfrm>
            <a:off x="781291" y="4427316"/>
            <a:ext cx="69448" cy="369332"/>
          </a:xfrm>
          <a:prstGeom prst="rect">
            <a:avLst/>
          </a:prstGeom>
          <a:noFill/>
        </p:spPr>
        <p:txBody>
          <a:bodyPr wrap="square" rtlCol="0">
            <a:spAutoFit/>
          </a:bodyPr>
          <a:lstStyle/>
          <a:p>
            <a:endParaRPr lang="zh-CN" altLang="en-US" dirty="0"/>
          </a:p>
        </p:txBody>
      </p:sp>
      <p:sp>
        <p:nvSpPr>
          <p:cNvPr id="6" name="文本框 5">
            <a:extLst>
              <a:ext uri="{FF2B5EF4-FFF2-40B4-BE49-F238E27FC236}">
                <a16:creationId xmlns:a16="http://schemas.microsoft.com/office/drawing/2014/main" id="{FB574FBE-765F-4273-B57E-997567379D91}"/>
              </a:ext>
            </a:extLst>
          </p:cNvPr>
          <p:cNvSpPr txBox="1"/>
          <p:nvPr/>
        </p:nvSpPr>
        <p:spPr>
          <a:xfrm>
            <a:off x="816015" y="4427316"/>
            <a:ext cx="4114800" cy="523220"/>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err="1">
                <a:solidFill>
                  <a:srgbClr val="00B0F0"/>
                </a:solidFill>
              </a:rPr>
              <a:t>J.Kim</a:t>
            </a:r>
            <a:r>
              <a:rPr lang="en-US" altLang="zh-CN" sz="1400" dirty="0">
                <a:solidFill>
                  <a:srgbClr val="00B0F0"/>
                </a:solidFill>
              </a:rPr>
              <a:t>, S. H. Lee, </a:t>
            </a:r>
            <a:r>
              <a:rPr lang="en-US" altLang="zh-CN" sz="1400" i="1" dirty="0" err="1">
                <a:solidFill>
                  <a:srgbClr val="00B0F0"/>
                </a:solidFill>
              </a:rPr>
              <a:t>Phys.Rev.D</a:t>
            </a:r>
            <a:r>
              <a:rPr lang="en-US" altLang="zh-CN" sz="1400" dirty="0">
                <a:solidFill>
                  <a:srgbClr val="00B0F0"/>
                </a:solidFill>
              </a:rPr>
              <a:t> 103 (2021) 5, L051501, e-Print: 2012.06463 [</a:t>
            </a:r>
            <a:r>
              <a:rPr lang="en-US" altLang="zh-CN" sz="1400" dirty="0" err="1">
                <a:solidFill>
                  <a:srgbClr val="00B0F0"/>
                </a:solidFill>
              </a:rPr>
              <a:t>nucl-th</a:t>
            </a:r>
            <a:r>
              <a:rPr lang="en-US" altLang="zh-CN" sz="1400" dirty="0">
                <a:solidFill>
                  <a:srgbClr val="00B0F0"/>
                </a:solidFill>
              </a:rPr>
              <a:t>]</a:t>
            </a:r>
          </a:p>
        </p:txBody>
      </p:sp>
    </p:spTree>
    <p:extLst>
      <p:ext uri="{BB962C8B-B14F-4D97-AF65-F5344CB8AC3E}">
        <p14:creationId xmlns:p14="http://schemas.microsoft.com/office/powerpoint/2010/main" val="2870149258"/>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27759</TotalTime>
  <Words>2158</Words>
  <Application>Microsoft Office PowerPoint</Application>
  <PresentationFormat>全屏显示(16:9)</PresentationFormat>
  <Paragraphs>202</Paragraphs>
  <Slides>38</Slides>
  <Notes>38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38</vt:i4>
      </vt:variant>
    </vt:vector>
  </HeadingPairs>
  <TitlesOfParts>
    <vt:vector size="57" baseType="lpstr">
      <vt:lpstr>Mathematica1</vt:lpstr>
      <vt:lpstr>等线</vt:lpstr>
      <vt:lpstr>方正小标宋简体</vt:lpstr>
      <vt:lpstr>华文楷体</vt:lpstr>
      <vt:lpstr>华文新魏</vt:lpstr>
      <vt:lpstr>隶书</vt:lpstr>
      <vt:lpstr>宋体</vt:lpstr>
      <vt:lpstr>微软雅黑</vt:lpstr>
      <vt:lpstr>微软雅黑</vt:lpstr>
      <vt:lpstr>Arial</vt:lpstr>
      <vt:lpstr>Arial Black</vt:lpstr>
      <vt:lpstr>Calibri</vt:lpstr>
      <vt:lpstr>Cambria Math</vt:lpstr>
      <vt:lpstr>Centaur</vt:lpstr>
      <vt:lpstr>Century</vt:lpstr>
      <vt:lpstr>Times New Roman</vt:lpstr>
      <vt:lpstr>Wingdings</vt:lpstr>
      <vt:lpstr>1_Office 主题</vt:lpstr>
      <vt:lpstr>2_Office 主题</vt:lpstr>
      <vt:lpstr>Some Issues on  Hadron Properties in Nuclear Medium</vt:lpstr>
      <vt:lpstr>PowerPoint 演示文稿</vt:lpstr>
      <vt:lpstr>I. Introduction</vt:lpstr>
      <vt:lpstr>I、Introduction</vt:lpstr>
      <vt:lpstr>I、Introduction</vt:lpstr>
      <vt:lpstr>I、Introduction</vt:lpstr>
      <vt:lpstr>I. Introduction</vt:lpstr>
      <vt:lpstr>I. Introduction</vt:lpstr>
      <vt:lpstr>I. Introduction</vt:lpstr>
      <vt:lpstr>I. Introduction</vt:lpstr>
      <vt:lpstr>II. Mesic Nucleus bound state</vt:lpstr>
      <vt:lpstr>II. Mesic Nucleus bound state</vt:lpstr>
      <vt:lpstr>II. Mesic Nucleus bound state</vt:lpstr>
      <vt:lpstr>II. Mesic Nucleus bound state</vt:lpstr>
      <vt:lpstr>II. Mesic Nucleus bound state</vt:lpstr>
      <vt:lpstr>II. Mesic Nucleus bound state</vt:lpstr>
      <vt:lpstr>II. Mesic Nucleus bound state</vt:lpstr>
      <vt:lpstr>II. Mesic Nucleus bound state</vt:lpstr>
      <vt:lpstr>III. Nuclear matter properties</vt:lpstr>
      <vt:lpstr>PowerPoint 演示文稿</vt:lpstr>
      <vt:lpstr>III. Nuclear matter properties</vt:lpstr>
      <vt:lpstr>III. Nuclear matter properties</vt:lpstr>
      <vt:lpstr>III. Nuclear matter properties</vt:lpstr>
      <vt:lpstr>PowerPoint 演示文稿</vt:lpstr>
      <vt:lpstr>III. Nuclear matter properties</vt:lpstr>
      <vt:lpstr>III. Nuclear matter properties</vt:lpstr>
      <vt:lpstr>III. Nuclear matter properties</vt:lpstr>
      <vt:lpstr>III. Nuclear matter properties</vt:lpstr>
      <vt:lpstr>III. Nuclear matter properties</vt:lpstr>
      <vt:lpstr>III. Nuclear matter properties</vt:lpstr>
      <vt:lpstr>III. Nuclear matter properties</vt:lpstr>
      <vt:lpstr>III. Nuclear matter properties</vt:lpstr>
      <vt:lpstr>III. Nuclear matter properties</vt:lpstr>
      <vt:lpstr>III. Nuclear matter properties</vt:lpstr>
      <vt:lpstr>IV. Conclusion and Discussion</vt:lpstr>
      <vt:lpstr>Thank you for your attention!</vt:lpstr>
      <vt:lpstr>II. Mesic Nucleus bound state</vt:lpstr>
      <vt:lpstr>II. Mesic Nucleus bound 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huwener</dc:creator>
  <cp:lastModifiedBy>Yong-Liang Ma</cp:lastModifiedBy>
  <cp:revision>1174</cp:revision>
  <cp:lastPrinted>2023-07-15T12:32:58Z</cp:lastPrinted>
  <dcterms:created xsi:type="dcterms:W3CDTF">2018-09-20T02:42:00Z</dcterms:created>
  <dcterms:modified xsi:type="dcterms:W3CDTF">2024-11-16T22:52:54Z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