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91373" r:id="rId2"/>
  </p:sldMasterIdLst>
  <p:notesMasterIdLst>
    <p:notesMasterId r:id="rId34"/>
  </p:notesMasterIdLst>
  <p:handoutMasterIdLst>
    <p:handoutMasterId r:id="rId35"/>
  </p:handoutMasterIdLst>
  <p:sldIdLst>
    <p:sldId id="911" r:id="rId3"/>
    <p:sldId id="579" r:id="rId4"/>
    <p:sldId id="933" r:id="rId5"/>
    <p:sldId id="934" r:id="rId6"/>
    <p:sldId id="935" r:id="rId7"/>
    <p:sldId id="940" r:id="rId8"/>
    <p:sldId id="965" r:id="rId9"/>
    <p:sldId id="945" r:id="rId10"/>
    <p:sldId id="946" r:id="rId11"/>
    <p:sldId id="947" r:id="rId12"/>
    <p:sldId id="952" r:id="rId13"/>
    <p:sldId id="948" r:id="rId14"/>
    <p:sldId id="949" r:id="rId15"/>
    <p:sldId id="969" r:id="rId16"/>
    <p:sldId id="954" r:id="rId17"/>
    <p:sldId id="950" r:id="rId18"/>
    <p:sldId id="886" r:id="rId19"/>
    <p:sldId id="955" r:id="rId20"/>
    <p:sldId id="610" r:id="rId21"/>
    <p:sldId id="956" r:id="rId22"/>
    <p:sldId id="920" r:id="rId23"/>
    <p:sldId id="914" r:id="rId24"/>
    <p:sldId id="986" r:id="rId25"/>
    <p:sldId id="773" r:id="rId26"/>
    <p:sldId id="859" r:id="rId27"/>
    <p:sldId id="983" r:id="rId28"/>
    <p:sldId id="984" r:id="rId29"/>
    <p:sldId id="930" r:id="rId30"/>
    <p:sldId id="985" r:id="rId31"/>
    <p:sldId id="913" r:id="rId32"/>
    <p:sldId id="797" r:id="rId33"/>
  </p:sldIdLst>
  <p:sldSz cx="9144000" cy="6858000" type="screen4x3"/>
  <p:notesSz cx="6881813" cy="9167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00FF"/>
    <a:srgbClr val="9966FF"/>
    <a:srgbClr val="FF00FF"/>
    <a:srgbClr val="996633"/>
    <a:srgbClr val="FF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09"/>
    <p:restoredTop sz="94435"/>
  </p:normalViewPr>
  <p:slideViewPr>
    <p:cSldViewPr>
      <p:cViewPr varScale="1">
        <p:scale>
          <a:sx n="64" d="100"/>
          <a:sy n="64" d="100"/>
        </p:scale>
        <p:origin x="168" y="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n, Liping" userId="3f81b5cf-df0f-4c22-961a-c54819b92c5e" providerId="ADAL" clId="{48CBD5D9-8580-3043-A689-2B639055746C}"/>
    <pc:docChg chg="undo custSel addSld delSld modSld">
      <pc:chgData name="Gan, Liping" userId="3f81b5cf-df0f-4c22-961a-c54819b92c5e" providerId="ADAL" clId="{48CBD5D9-8580-3043-A689-2B639055746C}" dt="2023-07-04T14:57:19.008" v="1771"/>
      <pc:docMkLst>
        <pc:docMk/>
      </pc:docMkLst>
      <pc:sldChg chg="addSp delSp modSp add del mod delAnim modAnim">
        <pc:chgData name="Gan, Liping" userId="3f81b5cf-df0f-4c22-961a-c54819b92c5e" providerId="ADAL" clId="{48CBD5D9-8580-3043-A689-2B639055746C}" dt="2023-07-04T14:57:19.008" v="1771"/>
        <pc:sldMkLst>
          <pc:docMk/>
          <pc:sldMk cId="0" sldId="610"/>
        </pc:sldMkLst>
        <pc:spChg chg="del">
          <ac:chgData name="Gan, Liping" userId="3f81b5cf-df0f-4c22-961a-c54819b92c5e" providerId="ADAL" clId="{48CBD5D9-8580-3043-A689-2B639055746C}" dt="2023-07-04T13:36:04.929" v="1507" actId="478"/>
          <ac:spMkLst>
            <pc:docMk/>
            <pc:sldMk cId="0" sldId="610"/>
            <ac:spMk id="5" creationId="{174ACDE2-13EE-E930-EDF9-442986658717}"/>
          </ac:spMkLst>
        </pc:spChg>
        <pc:spChg chg="add mod">
          <ac:chgData name="Gan, Liping" userId="3f81b5cf-df0f-4c22-961a-c54819b92c5e" providerId="ADAL" clId="{48CBD5D9-8580-3043-A689-2B639055746C}" dt="2023-07-04T14:54:42.401" v="1718"/>
          <ac:spMkLst>
            <pc:docMk/>
            <pc:sldMk cId="0" sldId="610"/>
            <ac:spMk id="5" creationId="{A828F497-A132-A681-9A2E-4E5CF0A5923E}"/>
          </ac:spMkLst>
        </pc:spChg>
        <pc:spChg chg="add mod">
          <ac:chgData name="Gan, Liping" userId="3f81b5cf-df0f-4c22-961a-c54819b92c5e" providerId="ADAL" clId="{48CBD5D9-8580-3043-A689-2B639055746C}" dt="2023-07-04T14:56:09.115" v="1763" actId="1037"/>
          <ac:spMkLst>
            <pc:docMk/>
            <pc:sldMk cId="0" sldId="610"/>
            <ac:spMk id="7" creationId="{8D93C10E-3C7F-12A7-9E8D-393B85FB7929}"/>
          </ac:spMkLst>
        </pc:spChg>
        <pc:spChg chg="del">
          <ac:chgData name="Gan, Liping" userId="3f81b5cf-df0f-4c22-961a-c54819b92c5e" providerId="ADAL" clId="{48CBD5D9-8580-3043-A689-2B639055746C}" dt="2023-07-04T13:36:01.383" v="1506" actId="478"/>
          <ac:spMkLst>
            <pc:docMk/>
            <pc:sldMk cId="0" sldId="610"/>
            <ac:spMk id="7" creationId="{98284D1F-EB66-70D0-CCC7-4E73DB5CCD58}"/>
          </ac:spMkLst>
        </pc:spChg>
        <pc:spChg chg="add del mod">
          <ac:chgData name="Gan, Liping" userId="3f81b5cf-df0f-4c22-961a-c54819b92c5e" providerId="ADAL" clId="{48CBD5D9-8580-3043-A689-2B639055746C}" dt="2023-07-04T13:39:16.884" v="1536" actId="478"/>
          <ac:spMkLst>
            <pc:docMk/>
            <pc:sldMk cId="0" sldId="610"/>
            <ac:spMk id="8" creationId="{CFDC6FB5-6A4C-EC7F-45B4-F25F743420E0}"/>
          </ac:spMkLst>
        </pc:spChg>
        <pc:spChg chg="add del mod">
          <ac:chgData name="Gan, Liping" userId="3f81b5cf-df0f-4c22-961a-c54819b92c5e" providerId="ADAL" clId="{48CBD5D9-8580-3043-A689-2B639055746C}" dt="2023-07-04T14:54:41.224" v="1717" actId="21"/>
          <ac:spMkLst>
            <pc:docMk/>
            <pc:sldMk cId="0" sldId="610"/>
            <ac:spMk id="9" creationId="{4BDF55CA-6070-5A44-D386-6D3003F3397C}"/>
          </ac:spMkLst>
        </pc:spChg>
        <pc:spChg chg="add mod">
          <ac:chgData name="Gan, Liping" userId="3f81b5cf-df0f-4c22-961a-c54819b92c5e" providerId="ADAL" clId="{48CBD5D9-8580-3043-A689-2B639055746C}" dt="2023-07-04T13:45:26.211" v="1623" actId="1038"/>
          <ac:spMkLst>
            <pc:docMk/>
            <pc:sldMk cId="0" sldId="610"/>
            <ac:spMk id="14" creationId="{EA0177FD-950E-9EED-19B3-09781A47AF62}"/>
          </ac:spMkLst>
        </pc:spChg>
        <pc:spChg chg="add mod">
          <ac:chgData name="Gan, Liping" userId="3f81b5cf-df0f-4c22-961a-c54819b92c5e" providerId="ADAL" clId="{48CBD5D9-8580-3043-A689-2B639055746C}" dt="2023-07-04T14:54:21.393" v="1716" actId="1038"/>
          <ac:spMkLst>
            <pc:docMk/>
            <pc:sldMk cId="0" sldId="610"/>
            <ac:spMk id="15" creationId="{AAB54072-C945-6130-BD4D-7B9302DE1389}"/>
          </ac:spMkLst>
        </pc:spChg>
        <pc:picChg chg="add mod">
          <ac:chgData name="Gan, Liping" userId="3f81b5cf-df0f-4c22-961a-c54819b92c5e" providerId="ADAL" clId="{48CBD5D9-8580-3043-A689-2B639055746C}" dt="2023-07-04T14:54:17.269" v="1713" actId="1076"/>
          <ac:picMkLst>
            <pc:docMk/>
            <pc:sldMk cId="0" sldId="610"/>
            <ac:picMk id="4" creationId="{77C9F623-97C5-67C6-AC60-FA3EB2DFBAAE}"/>
          </ac:picMkLst>
        </pc:picChg>
        <pc:picChg chg="del">
          <ac:chgData name="Gan, Liping" userId="3f81b5cf-df0f-4c22-961a-c54819b92c5e" providerId="ADAL" clId="{48CBD5D9-8580-3043-A689-2B639055746C}" dt="2023-07-04T13:36:07.194" v="1508" actId="478"/>
          <ac:picMkLst>
            <pc:docMk/>
            <pc:sldMk cId="0" sldId="610"/>
            <ac:picMk id="4" creationId="{F0B57530-D2DD-F7F7-50D3-4543F02C66D7}"/>
          </ac:picMkLst>
        </pc:picChg>
        <pc:picChg chg="mod">
          <ac:chgData name="Gan, Liping" userId="3f81b5cf-df0f-4c22-961a-c54819b92c5e" providerId="ADAL" clId="{48CBD5D9-8580-3043-A689-2B639055746C}" dt="2023-07-04T14:54:07.242" v="1711" actId="1037"/>
          <ac:picMkLst>
            <pc:docMk/>
            <pc:sldMk cId="0" sldId="610"/>
            <ac:picMk id="121864" creationId="{619FDD54-9A4C-74E4-B666-3E55F28F5671}"/>
          </ac:picMkLst>
        </pc:picChg>
        <pc:cxnChg chg="add del mod">
          <ac:chgData name="Gan, Liping" userId="3f81b5cf-df0f-4c22-961a-c54819b92c5e" providerId="ADAL" clId="{48CBD5D9-8580-3043-A689-2B639055746C}" dt="2023-07-04T13:41:32.318" v="1555" actId="478"/>
          <ac:cxnSpMkLst>
            <pc:docMk/>
            <pc:sldMk cId="0" sldId="610"/>
            <ac:cxnSpMk id="11" creationId="{49DF378B-5CDC-E712-4395-03CC465685C5}"/>
          </ac:cxnSpMkLst>
        </pc:cxnChg>
        <pc:cxnChg chg="add mod">
          <ac:chgData name="Gan, Liping" userId="3f81b5cf-df0f-4c22-961a-c54819b92c5e" providerId="ADAL" clId="{48CBD5D9-8580-3043-A689-2B639055746C}" dt="2023-07-04T13:45:22.220" v="1622" actId="1038"/>
          <ac:cxnSpMkLst>
            <pc:docMk/>
            <pc:sldMk cId="0" sldId="610"/>
            <ac:cxnSpMk id="13" creationId="{D03BD41F-592E-91D6-19F7-47ACA595F06A}"/>
          </ac:cxnSpMkLst>
        </pc:cxnChg>
        <pc:cxnChg chg="add">
          <ac:chgData name="Gan, Liping" userId="3f81b5cf-df0f-4c22-961a-c54819b92c5e" providerId="ADAL" clId="{48CBD5D9-8580-3043-A689-2B639055746C}" dt="2023-07-04T13:44:22.409" v="1618" actId="11529"/>
          <ac:cxnSpMkLst>
            <pc:docMk/>
            <pc:sldMk cId="0" sldId="610"/>
            <ac:cxnSpMk id="19" creationId="{89820697-EC56-9F8D-FD1E-FCA81FF652E6}"/>
          </ac:cxnSpMkLst>
        </pc:cxnChg>
        <pc:cxnChg chg="add mod">
          <ac:chgData name="Gan, Liping" userId="3f81b5cf-df0f-4c22-961a-c54819b92c5e" providerId="ADAL" clId="{48CBD5D9-8580-3043-A689-2B639055746C}" dt="2023-07-04T14:54:21.393" v="1716" actId="1038"/>
          <ac:cxnSpMkLst>
            <pc:docMk/>
            <pc:sldMk cId="0" sldId="610"/>
            <ac:cxnSpMk id="21" creationId="{7724D4B8-121C-48F4-6614-B56E88FB5D44}"/>
          </ac:cxnSpMkLst>
        </pc:cxnChg>
      </pc:sldChg>
      <pc:sldChg chg="del">
        <pc:chgData name="Gan, Liping" userId="3f81b5cf-df0f-4c22-961a-c54819b92c5e" providerId="ADAL" clId="{48CBD5D9-8580-3043-A689-2B639055746C}" dt="2023-07-04T08:46:54.119" v="10" actId="2696"/>
        <pc:sldMkLst>
          <pc:docMk/>
          <pc:sldMk cId="0" sldId="655"/>
        </pc:sldMkLst>
      </pc:sldChg>
      <pc:sldChg chg="del">
        <pc:chgData name="Gan, Liping" userId="3f81b5cf-df0f-4c22-961a-c54819b92c5e" providerId="ADAL" clId="{48CBD5D9-8580-3043-A689-2B639055746C}" dt="2023-07-04T08:45:33.206" v="0" actId="2696"/>
        <pc:sldMkLst>
          <pc:docMk/>
          <pc:sldMk cId="0" sldId="676"/>
        </pc:sldMkLst>
      </pc:sldChg>
      <pc:sldChg chg="del">
        <pc:chgData name="Gan, Liping" userId="3f81b5cf-df0f-4c22-961a-c54819b92c5e" providerId="ADAL" clId="{48CBD5D9-8580-3043-A689-2B639055746C}" dt="2023-07-04T08:46:49.470" v="8" actId="2696"/>
        <pc:sldMkLst>
          <pc:docMk/>
          <pc:sldMk cId="0" sldId="698"/>
        </pc:sldMkLst>
      </pc:sldChg>
      <pc:sldChg chg="add">
        <pc:chgData name="Gan, Liping" userId="3f81b5cf-df0f-4c22-961a-c54819b92c5e" providerId="ADAL" clId="{48CBD5D9-8580-3043-A689-2B639055746C}" dt="2023-07-04T10:06:41.007" v="1294"/>
        <pc:sldMkLst>
          <pc:docMk/>
          <pc:sldMk cId="0" sldId="773"/>
        </pc:sldMkLst>
      </pc:sldChg>
      <pc:sldChg chg="del">
        <pc:chgData name="Gan, Liping" userId="3f81b5cf-df0f-4c22-961a-c54819b92c5e" providerId="ADAL" clId="{48CBD5D9-8580-3043-A689-2B639055746C}" dt="2023-07-04T08:46:43.860" v="6" actId="2696"/>
        <pc:sldMkLst>
          <pc:docMk/>
          <pc:sldMk cId="0" sldId="793"/>
        </pc:sldMkLst>
      </pc:sldChg>
      <pc:sldChg chg="modSp add mod">
        <pc:chgData name="Gan, Liping" userId="3f81b5cf-df0f-4c22-961a-c54819b92c5e" providerId="ADAL" clId="{48CBD5D9-8580-3043-A689-2B639055746C}" dt="2023-07-04T10:09:18.996" v="1335" actId="20577"/>
        <pc:sldMkLst>
          <pc:docMk/>
          <pc:sldMk cId="0" sldId="797"/>
        </pc:sldMkLst>
        <pc:spChg chg="mod">
          <ac:chgData name="Gan, Liping" userId="3f81b5cf-df0f-4c22-961a-c54819b92c5e" providerId="ADAL" clId="{48CBD5D9-8580-3043-A689-2B639055746C}" dt="2023-07-04T10:09:18.996" v="1335" actId="20577"/>
          <ac:spMkLst>
            <pc:docMk/>
            <pc:sldMk cId="0" sldId="797"/>
            <ac:spMk id="324611" creationId="{18C5BD78-DD5B-40CD-8659-C847F9C2BD6C}"/>
          </ac:spMkLst>
        </pc:spChg>
      </pc:sldChg>
      <pc:sldChg chg="add">
        <pc:chgData name="Gan, Liping" userId="3f81b5cf-df0f-4c22-961a-c54819b92c5e" providerId="ADAL" clId="{48CBD5D9-8580-3043-A689-2B639055746C}" dt="2023-07-04T10:04:39.237" v="1289"/>
        <pc:sldMkLst>
          <pc:docMk/>
          <pc:sldMk cId="0" sldId="859"/>
        </pc:sldMkLst>
      </pc:sldChg>
      <pc:sldChg chg="modSp mod">
        <pc:chgData name="Gan, Liping" userId="3f81b5cf-df0f-4c22-961a-c54819b92c5e" providerId="ADAL" clId="{48CBD5D9-8580-3043-A689-2B639055746C}" dt="2023-07-04T14:10:10.349" v="1683" actId="1036"/>
        <pc:sldMkLst>
          <pc:docMk/>
          <pc:sldMk cId="3791978920" sldId="911"/>
        </pc:sldMkLst>
        <pc:spChg chg="mod">
          <ac:chgData name="Gan, Liping" userId="3f81b5cf-df0f-4c22-961a-c54819b92c5e" providerId="ADAL" clId="{48CBD5D9-8580-3043-A689-2B639055746C}" dt="2023-07-04T09:42:52.208" v="1028" actId="1037"/>
          <ac:spMkLst>
            <pc:docMk/>
            <pc:sldMk cId="3791978920" sldId="911"/>
            <ac:spMk id="2" creationId="{663C8FF8-957F-4BD6-B0E8-54582845ABCD}"/>
          </ac:spMkLst>
        </pc:spChg>
        <pc:spChg chg="mod">
          <ac:chgData name="Gan, Liping" userId="3f81b5cf-df0f-4c22-961a-c54819b92c5e" providerId="ADAL" clId="{48CBD5D9-8580-3043-A689-2B639055746C}" dt="2023-07-04T09:43:46.199" v="1045" actId="1036"/>
          <ac:spMkLst>
            <pc:docMk/>
            <pc:sldMk cId="3791978920" sldId="911"/>
            <ac:spMk id="3" creationId="{2C443D6F-75ED-48B8-82E8-8B2BECF4076A}"/>
          </ac:spMkLst>
        </pc:spChg>
        <pc:spChg chg="mod">
          <ac:chgData name="Gan, Liping" userId="3f81b5cf-df0f-4c22-961a-c54819b92c5e" providerId="ADAL" clId="{48CBD5D9-8580-3043-A689-2B639055746C}" dt="2023-07-04T14:10:10.349" v="1683" actId="1036"/>
          <ac:spMkLst>
            <pc:docMk/>
            <pc:sldMk cId="3791978920" sldId="911"/>
            <ac:spMk id="4" creationId="{D7818B0C-25EC-4B14-B1B7-6BB4374BB289}"/>
          </ac:spMkLst>
        </pc:spChg>
      </pc:sldChg>
      <pc:sldChg chg="modSp mod">
        <pc:chgData name="Gan, Liping" userId="3f81b5cf-df0f-4c22-961a-c54819b92c5e" providerId="ADAL" clId="{48CBD5D9-8580-3043-A689-2B639055746C}" dt="2023-07-04T12:35:49.130" v="1492" actId="20577"/>
        <pc:sldMkLst>
          <pc:docMk/>
          <pc:sldMk cId="3034934461" sldId="913"/>
        </pc:sldMkLst>
        <pc:spChg chg="mod">
          <ac:chgData name="Gan, Liping" userId="3f81b5cf-df0f-4c22-961a-c54819b92c5e" providerId="ADAL" clId="{48CBD5D9-8580-3043-A689-2B639055746C}" dt="2023-07-04T09:13:00.278" v="723" actId="20577"/>
          <ac:spMkLst>
            <pc:docMk/>
            <pc:sldMk cId="3034934461" sldId="913"/>
            <ac:spMk id="15" creationId="{0D75F546-7FD3-AA7E-61D8-A760B480FD57}"/>
          </ac:spMkLst>
        </pc:spChg>
        <pc:spChg chg="mod">
          <ac:chgData name="Gan, Liping" userId="3f81b5cf-df0f-4c22-961a-c54819b92c5e" providerId="ADAL" clId="{48CBD5D9-8580-3043-A689-2B639055746C}" dt="2023-07-04T12:35:49.130" v="1492" actId="20577"/>
          <ac:spMkLst>
            <pc:docMk/>
            <pc:sldMk cId="3034934461" sldId="913"/>
            <ac:spMk id="19" creationId="{111B36F0-CEE7-12EE-C6CE-4469436E4380}"/>
          </ac:spMkLst>
        </pc:spChg>
      </pc:sldChg>
      <pc:sldChg chg="delSp modSp del mod">
        <pc:chgData name="Gan, Liping" userId="3f81b5cf-df0f-4c22-961a-c54819b92c5e" providerId="ADAL" clId="{48CBD5D9-8580-3043-A689-2B639055746C}" dt="2023-07-04T10:06:23.095" v="1293" actId="2696"/>
        <pc:sldMkLst>
          <pc:docMk/>
          <pc:sldMk cId="1023529891" sldId="919"/>
        </pc:sldMkLst>
        <pc:spChg chg="mod">
          <ac:chgData name="Gan, Liping" userId="3f81b5cf-df0f-4c22-961a-c54819b92c5e" providerId="ADAL" clId="{48CBD5D9-8580-3043-A689-2B639055746C}" dt="2023-07-04T10:00:35.271" v="1285" actId="2085"/>
          <ac:spMkLst>
            <pc:docMk/>
            <pc:sldMk cId="1023529891" sldId="919"/>
            <ac:spMk id="3" creationId="{167DAEA8-0B10-4FF8-8946-5A14067DA724}"/>
          </ac:spMkLst>
        </pc:spChg>
        <pc:spChg chg="mod">
          <ac:chgData name="Gan, Liping" userId="3f81b5cf-df0f-4c22-961a-c54819b92c5e" providerId="ADAL" clId="{48CBD5D9-8580-3043-A689-2B639055746C}" dt="2023-07-04T10:01:15.916" v="1288" actId="1076"/>
          <ac:spMkLst>
            <pc:docMk/>
            <pc:sldMk cId="1023529891" sldId="919"/>
            <ac:spMk id="5" creationId="{4C5E18F3-9C25-47B0-B098-A6B37F620D69}"/>
          </ac:spMkLst>
        </pc:spChg>
        <pc:spChg chg="mod">
          <ac:chgData name="Gan, Liping" userId="3f81b5cf-df0f-4c22-961a-c54819b92c5e" providerId="ADAL" clId="{48CBD5D9-8580-3043-A689-2B639055746C}" dt="2023-07-04T10:01:06.988" v="1287" actId="1076"/>
          <ac:spMkLst>
            <pc:docMk/>
            <pc:sldMk cId="1023529891" sldId="919"/>
            <ac:spMk id="21" creationId="{FD81525C-9099-460A-9F10-060B5342F894}"/>
          </ac:spMkLst>
        </pc:spChg>
        <pc:spChg chg="mod">
          <ac:chgData name="Gan, Liping" userId="3f81b5cf-df0f-4c22-961a-c54819b92c5e" providerId="ADAL" clId="{48CBD5D9-8580-3043-A689-2B639055746C}" dt="2023-07-04T09:59:44.736" v="1277" actId="1037"/>
          <ac:spMkLst>
            <pc:docMk/>
            <pc:sldMk cId="1023529891" sldId="919"/>
            <ac:spMk id="26" creationId="{F0FF717F-FD51-42E0-9390-4F20BEB8E572}"/>
          </ac:spMkLst>
        </pc:spChg>
        <pc:spChg chg="del">
          <ac:chgData name="Gan, Liping" userId="3f81b5cf-df0f-4c22-961a-c54819b92c5e" providerId="ADAL" clId="{48CBD5D9-8580-3043-A689-2B639055746C}" dt="2023-07-04T09:54:45.332" v="1047" actId="478"/>
          <ac:spMkLst>
            <pc:docMk/>
            <pc:sldMk cId="1023529891" sldId="919"/>
            <ac:spMk id="11270" creationId="{74282B34-8DBD-4F4E-91CC-00FC9AB89ACB}"/>
          </ac:spMkLst>
        </pc:spChg>
        <pc:spChg chg="mod">
          <ac:chgData name="Gan, Liping" userId="3f81b5cf-df0f-4c22-961a-c54819b92c5e" providerId="ADAL" clId="{48CBD5D9-8580-3043-A689-2B639055746C}" dt="2023-07-04T09:57:44.775" v="1220" actId="1038"/>
          <ac:spMkLst>
            <pc:docMk/>
            <pc:sldMk cId="1023529891" sldId="919"/>
            <ac:spMk id="11271" creationId="{1D27D0B7-8D5D-49FA-8A9A-DE63DC0547B1}"/>
          </ac:spMkLst>
        </pc:spChg>
        <pc:picChg chg="mod">
          <ac:chgData name="Gan, Liping" userId="3f81b5cf-df0f-4c22-961a-c54819b92c5e" providerId="ADAL" clId="{48CBD5D9-8580-3043-A689-2B639055746C}" dt="2023-07-04T09:59:37.012" v="1264" actId="1076"/>
          <ac:picMkLst>
            <pc:docMk/>
            <pc:sldMk cId="1023529891" sldId="919"/>
            <ac:picMk id="6" creationId="{3B8750D6-49FC-4697-B246-E079464F3BAD}"/>
          </ac:picMkLst>
        </pc:picChg>
      </pc:sldChg>
      <pc:sldChg chg="addSp delSp modSp add del mod">
        <pc:chgData name="Gan, Liping" userId="3f81b5cf-df0f-4c22-961a-c54819b92c5e" providerId="ADAL" clId="{48CBD5D9-8580-3043-A689-2B639055746C}" dt="2023-07-04T09:39:07.177" v="872" actId="2696"/>
        <pc:sldMkLst>
          <pc:docMk/>
          <pc:sldMk cId="3577608993" sldId="922"/>
        </pc:sldMkLst>
        <pc:spChg chg="del">
          <ac:chgData name="Gan, Liping" userId="3f81b5cf-df0f-4c22-961a-c54819b92c5e" providerId="ADAL" clId="{48CBD5D9-8580-3043-A689-2B639055746C}" dt="2023-07-04T09:33:04.053" v="853" actId="478"/>
          <ac:spMkLst>
            <pc:docMk/>
            <pc:sldMk cId="3577608993" sldId="922"/>
            <ac:spMk id="2" creationId="{27A3B7DB-496C-E09B-BFD0-62694BBCAACD}"/>
          </ac:spMkLst>
        </pc:spChg>
        <pc:spChg chg="del">
          <ac:chgData name="Gan, Liping" userId="3f81b5cf-df0f-4c22-961a-c54819b92c5e" providerId="ADAL" clId="{48CBD5D9-8580-3043-A689-2B639055746C}" dt="2023-07-04T09:32:41.539" v="846" actId="478"/>
          <ac:spMkLst>
            <pc:docMk/>
            <pc:sldMk cId="3577608993" sldId="922"/>
            <ac:spMk id="17" creationId="{09BEC2FC-2E3F-42A2-A331-5C5BD1E9B7AC}"/>
          </ac:spMkLst>
        </pc:spChg>
        <pc:spChg chg="mod">
          <ac:chgData name="Gan, Liping" userId="3f81b5cf-df0f-4c22-961a-c54819b92c5e" providerId="ADAL" clId="{48CBD5D9-8580-3043-A689-2B639055746C}" dt="2023-07-04T09:33:25.864" v="860" actId="1035"/>
          <ac:spMkLst>
            <pc:docMk/>
            <pc:sldMk cId="3577608993" sldId="922"/>
            <ac:spMk id="91146" creationId="{CDDDA94F-07BD-4E7F-8158-974770ED9B9C}"/>
          </ac:spMkLst>
        </pc:spChg>
        <pc:graphicFrameChg chg="del">
          <ac:chgData name="Gan, Liping" userId="3f81b5cf-df0f-4c22-961a-c54819b92c5e" providerId="ADAL" clId="{48CBD5D9-8580-3043-A689-2B639055746C}" dt="2023-07-04T09:32:44.154" v="847" actId="478"/>
          <ac:graphicFrameMkLst>
            <pc:docMk/>
            <pc:sldMk cId="3577608993" sldId="922"/>
            <ac:graphicFrameMk id="91144" creationId="{1B7A9B40-E2FC-44D0-B4FE-1B27C3A65888}"/>
          </ac:graphicFrameMkLst>
        </pc:graphicFrameChg>
        <pc:graphicFrameChg chg="del">
          <ac:chgData name="Gan, Liping" userId="3f81b5cf-df0f-4c22-961a-c54819b92c5e" providerId="ADAL" clId="{48CBD5D9-8580-3043-A689-2B639055746C}" dt="2023-07-04T09:32:46.470" v="848" actId="478"/>
          <ac:graphicFrameMkLst>
            <pc:docMk/>
            <pc:sldMk cId="3577608993" sldId="922"/>
            <ac:graphicFrameMk id="91145" creationId="{9386C56E-A144-4C96-81CB-5C241A9BDD29}"/>
          </ac:graphicFrameMkLst>
        </pc:graphicFrameChg>
        <pc:picChg chg="add mod">
          <ac:chgData name="Gan, Liping" userId="3f81b5cf-df0f-4c22-961a-c54819b92c5e" providerId="ADAL" clId="{48CBD5D9-8580-3043-A689-2B639055746C}" dt="2023-07-04T09:33:08.351" v="854" actId="1076"/>
          <ac:picMkLst>
            <pc:docMk/>
            <pc:sldMk cId="3577608993" sldId="922"/>
            <ac:picMk id="5" creationId="{15D9A532-B1F5-F710-5AFF-0A597ED49C10}"/>
          </ac:picMkLst>
        </pc:picChg>
        <pc:picChg chg="mod">
          <ac:chgData name="Gan, Liping" userId="3f81b5cf-df0f-4c22-961a-c54819b92c5e" providerId="ADAL" clId="{48CBD5D9-8580-3043-A689-2B639055746C}" dt="2023-07-04T09:33:21.408" v="858" actId="1037"/>
          <ac:picMkLst>
            <pc:docMk/>
            <pc:sldMk cId="3577608993" sldId="922"/>
            <ac:picMk id="91147" creationId="{9118FDCC-FC01-4378-8B8A-65DA817EAB24}"/>
          </ac:picMkLst>
        </pc:picChg>
      </pc:sldChg>
      <pc:sldChg chg="modSp mod">
        <pc:chgData name="Gan, Liping" userId="3f81b5cf-df0f-4c22-961a-c54819b92c5e" providerId="ADAL" clId="{48CBD5D9-8580-3043-A689-2B639055746C}" dt="2023-07-04T13:01:31.390" v="1497" actId="20577"/>
        <pc:sldMkLst>
          <pc:docMk/>
          <pc:sldMk cId="675790795" sldId="930"/>
        </pc:sldMkLst>
        <pc:spChg chg="mod">
          <ac:chgData name="Gan, Liping" userId="3f81b5cf-df0f-4c22-961a-c54819b92c5e" providerId="ADAL" clId="{48CBD5D9-8580-3043-A689-2B639055746C}" dt="2023-07-04T13:01:31.390" v="1497" actId="20577"/>
          <ac:spMkLst>
            <pc:docMk/>
            <pc:sldMk cId="675790795" sldId="930"/>
            <ac:spMk id="3" creationId="{B5B98FFD-D807-4D3C-BB67-D798F188EB9D}"/>
          </ac:spMkLst>
        </pc:spChg>
        <pc:spChg chg="mod">
          <ac:chgData name="Gan, Liping" userId="3f81b5cf-df0f-4c22-961a-c54819b92c5e" providerId="ADAL" clId="{48CBD5D9-8580-3043-A689-2B639055746C}" dt="2023-07-04T09:28:56.402" v="793" actId="16959"/>
          <ac:spMkLst>
            <pc:docMk/>
            <pc:sldMk cId="675790795" sldId="930"/>
            <ac:spMk id="5" creationId="{02AD0B7A-B6B3-4ED2-B973-3E6EF6FA9FD5}"/>
          </ac:spMkLst>
        </pc:spChg>
      </pc:sldChg>
      <pc:sldChg chg="del">
        <pc:chgData name="Gan, Liping" userId="3f81b5cf-df0f-4c22-961a-c54819b92c5e" providerId="ADAL" clId="{48CBD5D9-8580-3043-A689-2B639055746C}" dt="2023-07-04T08:47:36.409" v="12" actId="2696"/>
        <pc:sldMkLst>
          <pc:docMk/>
          <pc:sldMk cId="2213231302" sldId="938"/>
        </pc:sldMkLst>
      </pc:sldChg>
      <pc:sldChg chg="del">
        <pc:chgData name="Gan, Liping" userId="3f81b5cf-df0f-4c22-961a-c54819b92c5e" providerId="ADAL" clId="{48CBD5D9-8580-3043-A689-2B639055746C}" dt="2023-07-04T08:47:49.765" v="13" actId="2696"/>
        <pc:sldMkLst>
          <pc:docMk/>
          <pc:sldMk cId="3448178491" sldId="939"/>
        </pc:sldMkLst>
      </pc:sldChg>
      <pc:sldChg chg="del">
        <pc:chgData name="Gan, Liping" userId="3f81b5cf-df0f-4c22-961a-c54819b92c5e" providerId="ADAL" clId="{48CBD5D9-8580-3043-A689-2B639055746C}" dt="2023-07-04T08:46:33.472" v="2" actId="2696"/>
        <pc:sldMkLst>
          <pc:docMk/>
          <pc:sldMk cId="0" sldId="941"/>
        </pc:sldMkLst>
      </pc:sldChg>
      <pc:sldChg chg="del">
        <pc:chgData name="Gan, Liping" userId="3f81b5cf-df0f-4c22-961a-c54819b92c5e" providerId="ADAL" clId="{48CBD5D9-8580-3043-A689-2B639055746C}" dt="2023-07-04T08:46:35.856" v="3" actId="2696"/>
        <pc:sldMkLst>
          <pc:docMk/>
          <pc:sldMk cId="1623999280" sldId="942"/>
        </pc:sldMkLst>
      </pc:sldChg>
      <pc:sldChg chg="del">
        <pc:chgData name="Gan, Liping" userId="3f81b5cf-df0f-4c22-961a-c54819b92c5e" providerId="ADAL" clId="{48CBD5D9-8580-3043-A689-2B639055746C}" dt="2023-07-04T08:46:39.779" v="4" actId="2696"/>
        <pc:sldMkLst>
          <pc:docMk/>
          <pc:sldMk cId="2579602784" sldId="943"/>
        </pc:sldMkLst>
      </pc:sldChg>
      <pc:sldChg chg="del">
        <pc:chgData name="Gan, Liping" userId="3f81b5cf-df0f-4c22-961a-c54819b92c5e" providerId="ADAL" clId="{48CBD5D9-8580-3043-A689-2B639055746C}" dt="2023-07-04T08:46:41.933" v="5" actId="2696"/>
        <pc:sldMkLst>
          <pc:docMk/>
          <pc:sldMk cId="0" sldId="944"/>
        </pc:sldMkLst>
      </pc:sldChg>
      <pc:sldChg chg="modSp mod">
        <pc:chgData name="Gan, Liping" userId="3f81b5cf-df0f-4c22-961a-c54819b92c5e" providerId="ADAL" clId="{48CBD5D9-8580-3043-A689-2B639055746C}" dt="2023-07-04T10:19:54.265" v="1389" actId="1036"/>
        <pc:sldMkLst>
          <pc:docMk/>
          <pc:sldMk cId="0" sldId="950"/>
        </pc:sldMkLst>
        <pc:spChg chg="mod">
          <ac:chgData name="Gan, Liping" userId="3f81b5cf-df0f-4c22-961a-c54819b92c5e" providerId="ADAL" clId="{48CBD5D9-8580-3043-A689-2B639055746C}" dt="2023-07-04T10:19:45.709" v="1385" actId="20577"/>
          <ac:spMkLst>
            <pc:docMk/>
            <pc:sldMk cId="0" sldId="950"/>
            <ac:spMk id="7" creationId="{72424DF6-71D4-822C-74C0-A7B45C352CFC}"/>
          </ac:spMkLst>
        </pc:spChg>
        <pc:cxnChg chg="mod">
          <ac:chgData name="Gan, Liping" userId="3f81b5cf-df0f-4c22-961a-c54819b92c5e" providerId="ADAL" clId="{48CBD5D9-8580-3043-A689-2B639055746C}" dt="2023-07-04T10:19:54.265" v="1389" actId="1036"/>
          <ac:cxnSpMkLst>
            <pc:docMk/>
            <pc:sldMk cId="0" sldId="950"/>
            <ac:cxnSpMk id="8" creationId="{5DBE4AC7-E76E-4277-BB55-E59268E10C03}"/>
          </ac:cxnSpMkLst>
        </pc:cxnChg>
      </pc:sldChg>
      <pc:sldChg chg="del">
        <pc:chgData name="Gan, Liping" userId="3f81b5cf-df0f-4c22-961a-c54819b92c5e" providerId="ADAL" clId="{48CBD5D9-8580-3043-A689-2B639055746C}" dt="2023-07-04T08:57:34.449" v="57" actId="2696"/>
        <pc:sldMkLst>
          <pc:docMk/>
          <pc:sldMk cId="3984723318" sldId="951"/>
        </pc:sldMkLst>
      </pc:sldChg>
      <pc:sldChg chg="del">
        <pc:chgData name="Gan, Liping" userId="3f81b5cf-df0f-4c22-961a-c54819b92c5e" providerId="ADAL" clId="{48CBD5D9-8580-3043-A689-2B639055746C}" dt="2023-07-04T13:22:11.819" v="1498" actId="2696"/>
        <pc:sldMkLst>
          <pc:docMk/>
          <pc:sldMk cId="2040910712" sldId="953"/>
        </pc:sldMkLst>
      </pc:sldChg>
      <pc:sldChg chg="modSp mod">
        <pc:chgData name="Gan, Liping" userId="3f81b5cf-df0f-4c22-961a-c54819b92c5e" providerId="ADAL" clId="{48CBD5D9-8580-3043-A689-2B639055746C}" dt="2023-07-04T14:37:55.837" v="1705" actId="20577"/>
        <pc:sldMkLst>
          <pc:docMk/>
          <pc:sldMk cId="0" sldId="956"/>
        </pc:sldMkLst>
        <pc:spChg chg="mod">
          <ac:chgData name="Gan, Liping" userId="3f81b5cf-df0f-4c22-961a-c54819b92c5e" providerId="ADAL" clId="{48CBD5D9-8580-3043-A689-2B639055746C}" dt="2023-07-04T14:37:55.837" v="1705" actId="20577"/>
          <ac:spMkLst>
            <pc:docMk/>
            <pc:sldMk cId="0" sldId="956"/>
            <ac:spMk id="16" creationId="{EA00E3E0-27DF-4541-876B-EA78A9A85E18}"/>
          </ac:spMkLst>
        </pc:spChg>
      </pc:sldChg>
      <pc:sldChg chg="del">
        <pc:chgData name="Gan, Liping" userId="3f81b5cf-df0f-4c22-961a-c54819b92c5e" providerId="ADAL" clId="{48CBD5D9-8580-3043-A689-2B639055746C}" dt="2023-07-04T08:54:42.926" v="16" actId="2696"/>
        <pc:sldMkLst>
          <pc:docMk/>
          <pc:sldMk cId="3150491317" sldId="959"/>
        </pc:sldMkLst>
      </pc:sldChg>
      <pc:sldChg chg="modSp del mod">
        <pc:chgData name="Gan, Liping" userId="3f81b5cf-df0f-4c22-961a-c54819b92c5e" providerId="ADAL" clId="{48CBD5D9-8580-3043-A689-2B639055746C}" dt="2023-07-04T10:14:37.983" v="1377" actId="2696"/>
        <pc:sldMkLst>
          <pc:docMk/>
          <pc:sldMk cId="0" sldId="967"/>
        </pc:sldMkLst>
        <pc:spChg chg="mod">
          <ac:chgData name="Gan, Liping" userId="3f81b5cf-df0f-4c22-961a-c54819b92c5e" providerId="ADAL" clId="{48CBD5D9-8580-3043-A689-2B639055746C}" dt="2023-07-04T09:14:17.065" v="783" actId="20577"/>
          <ac:spMkLst>
            <pc:docMk/>
            <pc:sldMk cId="0" sldId="967"/>
            <ac:spMk id="324611" creationId="{18C5BD78-DD5B-40CD-8659-C847F9C2BD6C}"/>
          </ac:spMkLst>
        </pc:spChg>
      </pc:sldChg>
      <pc:sldChg chg="del">
        <pc:chgData name="Gan, Liping" userId="3f81b5cf-df0f-4c22-961a-c54819b92c5e" providerId="ADAL" clId="{48CBD5D9-8580-3043-A689-2B639055746C}" dt="2023-07-04T08:46:57.365" v="11" actId="2696"/>
        <pc:sldMkLst>
          <pc:docMk/>
          <pc:sldMk cId="217472038" sldId="968"/>
        </pc:sldMkLst>
      </pc:sldChg>
      <pc:sldChg chg="addSp delSp modSp mod modAnim">
        <pc:chgData name="Gan, Liping" userId="3f81b5cf-df0f-4c22-961a-c54819b92c5e" providerId="ADAL" clId="{48CBD5D9-8580-3043-A689-2B639055746C}" dt="2023-07-04T14:17:27.811" v="1685"/>
        <pc:sldMkLst>
          <pc:docMk/>
          <pc:sldMk cId="441492387" sldId="969"/>
        </pc:sldMkLst>
        <pc:spChg chg="del">
          <ac:chgData name="Gan, Liping" userId="3f81b5cf-df0f-4c22-961a-c54819b92c5e" providerId="ADAL" clId="{48CBD5D9-8580-3043-A689-2B639055746C}" dt="2023-07-04T08:57:21.359" v="47" actId="478"/>
          <ac:spMkLst>
            <pc:docMk/>
            <pc:sldMk cId="441492387" sldId="969"/>
            <ac:spMk id="2" creationId="{7524B2CA-7C90-9845-1975-6A0DE2B0DFF1}"/>
          </ac:spMkLst>
        </pc:spChg>
        <pc:spChg chg="add mod">
          <ac:chgData name="Gan, Liping" userId="3f81b5cf-df0f-4c22-961a-c54819b92c5e" providerId="ADAL" clId="{48CBD5D9-8580-3043-A689-2B639055746C}" dt="2023-07-04T12:48:22.263" v="1495" actId="1038"/>
          <ac:spMkLst>
            <pc:docMk/>
            <pc:sldMk cId="441492387" sldId="969"/>
            <ac:spMk id="6" creationId="{AFA4D6BF-E5C7-0B3B-A121-87FBDF6B5F96}"/>
          </ac:spMkLst>
        </pc:spChg>
        <pc:spChg chg="add del mod">
          <ac:chgData name="Gan, Liping" userId="3f81b5cf-df0f-4c22-961a-c54819b92c5e" providerId="ADAL" clId="{48CBD5D9-8580-3043-A689-2B639055746C}" dt="2023-07-04T08:57:23.965" v="48" actId="478"/>
          <ac:spMkLst>
            <pc:docMk/>
            <pc:sldMk cId="441492387" sldId="969"/>
            <ac:spMk id="8" creationId="{46B90AC3-0697-F1A5-AEC9-B2D56239C24F}"/>
          </ac:spMkLst>
        </pc:spChg>
        <pc:spChg chg="mod">
          <ac:chgData name="Gan, Liping" userId="3f81b5cf-df0f-4c22-961a-c54819b92c5e" providerId="ADAL" clId="{48CBD5D9-8580-3043-A689-2B639055746C}" dt="2023-07-04T12:17:09.657" v="1400" actId="1035"/>
          <ac:spMkLst>
            <pc:docMk/>
            <pc:sldMk cId="441492387" sldId="969"/>
            <ac:spMk id="16" creationId="{70282A01-DA19-B193-688D-61DA8DFB5B66}"/>
          </ac:spMkLst>
        </pc:spChg>
        <pc:picChg chg="mod">
          <ac:chgData name="Gan, Liping" userId="3f81b5cf-df0f-4c22-961a-c54819b92c5e" providerId="ADAL" clId="{48CBD5D9-8580-3043-A689-2B639055746C}" dt="2023-07-04T12:16:42.740" v="1396" actId="1076"/>
          <ac:picMkLst>
            <pc:docMk/>
            <pc:sldMk cId="441492387" sldId="969"/>
            <ac:picMk id="3" creationId="{DDF4CD4A-F536-FD9C-5DF9-6A0F8C2E11C9}"/>
          </ac:picMkLst>
        </pc:picChg>
        <pc:picChg chg="add mod">
          <ac:chgData name="Gan, Liping" userId="3f81b5cf-df0f-4c22-961a-c54819b92c5e" providerId="ADAL" clId="{48CBD5D9-8580-3043-A689-2B639055746C}" dt="2023-07-04T12:16:33.612" v="1392" actId="1076"/>
          <ac:picMkLst>
            <pc:docMk/>
            <pc:sldMk cId="441492387" sldId="969"/>
            <ac:picMk id="4" creationId="{EB8BFACD-3538-B2BF-AF42-18979E9BC0C4}"/>
          </ac:picMkLst>
        </pc:picChg>
        <pc:cxnChg chg="add mod">
          <ac:chgData name="Gan, Liping" userId="3f81b5cf-df0f-4c22-961a-c54819b92c5e" providerId="ADAL" clId="{48CBD5D9-8580-3043-A689-2B639055746C}" dt="2023-07-04T13:23:25.586" v="1502" actId="208"/>
          <ac:cxnSpMkLst>
            <pc:docMk/>
            <pc:sldMk cId="441492387" sldId="969"/>
            <ac:cxnSpMk id="7" creationId="{CB63335C-B8DC-5313-FD33-6C391EDDE31E}"/>
          </ac:cxnSpMkLst>
        </pc:cxnChg>
        <pc:cxnChg chg="add mod">
          <ac:chgData name="Gan, Liping" userId="3f81b5cf-df0f-4c22-961a-c54819b92c5e" providerId="ADAL" clId="{48CBD5D9-8580-3043-A689-2B639055746C}" dt="2023-07-04T13:23:44.196" v="1504" actId="13822"/>
          <ac:cxnSpMkLst>
            <pc:docMk/>
            <pc:sldMk cId="441492387" sldId="969"/>
            <ac:cxnSpMk id="9" creationId="{DF6D5508-1566-C5FB-8C89-08051C5048BD}"/>
          </ac:cxnSpMkLst>
        </pc:cxnChg>
      </pc:sldChg>
      <pc:sldChg chg="del">
        <pc:chgData name="Gan, Liping" userId="3f81b5cf-df0f-4c22-961a-c54819b92c5e" providerId="ADAL" clId="{48CBD5D9-8580-3043-A689-2B639055746C}" dt="2023-07-04T08:46:51.795" v="9" actId="2696"/>
        <pc:sldMkLst>
          <pc:docMk/>
          <pc:sldMk cId="666942199" sldId="976"/>
        </pc:sldMkLst>
      </pc:sldChg>
      <pc:sldChg chg="del">
        <pc:chgData name="Gan, Liping" userId="3f81b5cf-df0f-4c22-961a-c54819b92c5e" providerId="ADAL" clId="{48CBD5D9-8580-3043-A689-2B639055746C}" dt="2023-07-04T08:50:40.034" v="14" actId="2696"/>
        <pc:sldMkLst>
          <pc:docMk/>
          <pc:sldMk cId="768205717" sldId="981"/>
        </pc:sldMkLst>
      </pc:sldChg>
      <pc:sldChg chg="del">
        <pc:chgData name="Gan, Liping" userId="3f81b5cf-df0f-4c22-961a-c54819b92c5e" providerId="ADAL" clId="{48CBD5D9-8580-3043-A689-2B639055746C}" dt="2023-07-04T08:46:22.618" v="1" actId="2696"/>
        <pc:sldMkLst>
          <pc:docMk/>
          <pc:sldMk cId="1439157378" sldId="982"/>
        </pc:sldMkLst>
      </pc:sldChg>
      <pc:sldChg chg="addSp delSp modSp add mod delAnim">
        <pc:chgData name="Gan, Liping" userId="3f81b5cf-df0f-4c22-961a-c54819b92c5e" providerId="ADAL" clId="{48CBD5D9-8580-3043-A689-2B639055746C}" dt="2023-07-04T12:31:54.154" v="1426" actId="1038"/>
        <pc:sldMkLst>
          <pc:docMk/>
          <pc:sldMk cId="740190924" sldId="985"/>
        </pc:sldMkLst>
        <pc:spChg chg="del mod">
          <ac:chgData name="Gan, Liping" userId="3f81b5cf-df0f-4c22-961a-c54819b92c5e" providerId="ADAL" clId="{48CBD5D9-8580-3043-A689-2B639055746C}" dt="2023-07-04T09:34:02.563" v="862" actId="478"/>
          <ac:spMkLst>
            <pc:docMk/>
            <pc:sldMk cId="740190924" sldId="985"/>
            <ac:spMk id="2" creationId="{07EDBE3F-C3D3-70B7-87A6-79E0B013C903}"/>
          </ac:spMkLst>
        </pc:spChg>
        <pc:spChg chg="mod">
          <ac:chgData name="Gan, Liping" userId="3f81b5cf-df0f-4c22-961a-c54819b92c5e" providerId="ADAL" clId="{48CBD5D9-8580-3043-A689-2B639055746C}" dt="2023-07-04T09:37:56.394" v="864" actId="5793"/>
          <ac:spMkLst>
            <pc:docMk/>
            <pc:sldMk cId="740190924" sldId="985"/>
            <ac:spMk id="3" creationId="{B5B98FFD-D807-4D3C-BB67-D798F188EB9D}"/>
          </ac:spMkLst>
        </pc:spChg>
        <pc:spChg chg="add mod">
          <ac:chgData name="Gan, Liping" userId="3f81b5cf-df0f-4c22-961a-c54819b92c5e" providerId="ADAL" clId="{48CBD5D9-8580-3043-A689-2B639055746C}" dt="2023-07-04T12:31:54.154" v="1426" actId="1038"/>
          <ac:spMkLst>
            <pc:docMk/>
            <pc:sldMk cId="740190924" sldId="985"/>
            <ac:spMk id="6" creationId="{BA2C586D-449B-BCBA-34C3-053AACDD8CDE}"/>
          </ac:spMkLst>
        </pc:spChg>
        <pc:spChg chg="add del mod">
          <ac:chgData name="Gan, Liping" userId="3f81b5cf-df0f-4c22-961a-c54819b92c5e" providerId="ADAL" clId="{48CBD5D9-8580-3043-A689-2B639055746C}" dt="2023-07-04T09:31:26.633" v="798" actId="478"/>
          <ac:spMkLst>
            <pc:docMk/>
            <pc:sldMk cId="740190924" sldId="985"/>
            <ac:spMk id="10" creationId="{15EC554A-7DBD-94C6-3591-D2412E053692}"/>
          </ac:spMkLst>
        </pc:spChg>
        <pc:spChg chg="add">
          <ac:chgData name="Gan, Liping" userId="3f81b5cf-df0f-4c22-961a-c54819b92c5e" providerId="ADAL" clId="{48CBD5D9-8580-3043-A689-2B639055746C}" dt="2023-07-04T09:38:59.673" v="871" actId="11529"/>
          <ac:spMkLst>
            <pc:docMk/>
            <pc:sldMk cId="740190924" sldId="985"/>
            <ac:spMk id="15" creationId="{117EF1A3-D1FA-425D-5864-24F02327769F}"/>
          </ac:spMkLst>
        </pc:spChg>
        <pc:spChg chg="del">
          <ac:chgData name="Gan, Liping" userId="3f81b5cf-df0f-4c22-961a-c54819b92c5e" providerId="ADAL" clId="{48CBD5D9-8580-3043-A689-2B639055746C}" dt="2023-07-04T09:31:23.612" v="797" actId="478"/>
          <ac:spMkLst>
            <pc:docMk/>
            <pc:sldMk cId="740190924" sldId="985"/>
            <ac:spMk id="16" creationId="{85AAB116-5808-4F67-B640-393BC6C4B00D}"/>
          </ac:spMkLst>
        </pc:spChg>
        <pc:spChg chg="del">
          <ac:chgData name="Gan, Liping" userId="3f81b5cf-df0f-4c22-961a-c54819b92c5e" providerId="ADAL" clId="{48CBD5D9-8580-3043-A689-2B639055746C}" dt="2023-07-04T09:31:48.845" v="843" actId="478"/>
          <ac:spMkLst>
            <pc:docMk/>
            <pc:sldMk cId="740190924" sldId="985"/>
            <ac:spMk id="18" creationId="{9CA70DB9-268E-4C2E-8B80-405B96DFEFA8}"/>
          </ac:spMkLst>
        </pc:spChg>
        <pc:picChg chg="del">
          <ac:chgData name="Gan, Liping" userId="3f81b5cf-df0f-4c22-961a-c54819b92c5e" providerId="ADAL" clId="{48CBD5D9-8580-3043-A689-2B639055746C}" dt="2023-07-04T09:31:46.258" v="842" actId="478"/>
          <ac:picMkLst>
            <pc:docMk/>
            <pc:sldMk cId="740190924" sldId="985"/>
            <ac:picMk id="7" creationId="{8AFDBC69-C98D-44BC-85F7-3111511EB96A}"/>
          </ac:picMkLst>
        </pc:picChg>
        <pc:picChg chg="del">
          <ac:chgData name="Gan, Liping" userId="3f81b5cf-df0f-4c22-961a-c54819b92c5e" providerId="ADAL" clId="{48CBD5D9-8580-3043-A689-2B639055746C}" dt="2023-07-04T09:31:43.801" v="841" actId="478"/>
          <ac:picMkLst>
            <pc:docMk/>
            <pc:sldMk cId="740190924" sldId="985"/>
            <ac:picMk id="8" creationId="{24F48732-CA7A-4CF9-9A96-BE97440A325F}"/>
          </ac:picMkLst>
        </pc:picChg>
        <pc:picChg chg="add mod">
          <ac:chgData name="Gan, Liping" userId="3f81b5cf-df0f-4c22-961a-c54819b92c5e" providerId="ADAL" clId="{48CBD5D9-8580-3043-A689-2B639055746C}" dt="2023-07-04T09:37:59.614" v="865"/>
          <ac:picMkLst>
            <pc:docMk/>
            <pc:sldMk cId="740190924" sldId="985"/>
            <ac:picMk id="11" creationId="{4CD1935E-2546-D267-B6BC-0F14441E4CAB}"/>
          </ac:picMkLst>
        </pc:picChg>
        <pc:picChg chg="add mod">
          <ac:chgData name="Gan, Liping" userId="3f81b5cf-df0f-4c22-961a-c54819b92c5e" providerId="ADAL" clId="{48CBD5D9-8580-3043-A689-2B639055746C}" dt="2023-07-04T09:38:11.039" v="866"/>
          <ac:picMkLst>
            <pc:docMk/>
            <pc:sldMk cId="740190924" sldId="985"/>
            <ac:picMk id="12" creationId="{D3A49C7E-6794-D3B6-E63C-AE971B107926}"/>
          </ac:picMkLst>
        </pc:picChg>
        <pc:cxnChg chg="add del mod">
          <ac:chgData name="Gan, Liping" userId="3f81b5cf-df0f-4c22-961a-c54819b92c5e" providerId="ADAL" clId="{48CBD5D9-8580-3043-A689-2B639055746C}" dt="2023-07-04T09:38:46.400" v="870" actId="11529"/>
          <ac:cxnSpMkLst>
            <pc:docMk/>
            <pc:sldMk cId="740190924" sldId="985"/>
            <ac:cxnSpMk id="14" creationId="{3EAC205F-AE96-6F7D-3AD4-2FB7A0A352AE}"/>
          </ac:cxnSpMkLst>
        </pc:cxnChg>
      </pc:sldChg>
      <pc:sldChg chg="add del">
        <pc:chgData name="Gan, Liping" userId="3f81b5cf-df0f-4c22-961a-c54819b92c5e" providerId="ADAL" clId="{48CBD5D9-8580-3043-A689-2B639055746C}" dt="2023-07-04T10:06:14.372" v="1292"/>
        <pc:sldMkLst>
          <pc:docMk/>
          <pc:sldMk cId="0" sldId="98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85CD9F-29EA-44EC-B5F7-A935F6927D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D27DD-EAF0-4BBA-BEE9-258FDE1F9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5D0A37-C53B-4F33-BDAD-B44C045DBC00}" type="datetimeFigureOut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75E5-F1B4-4464-B2D2-BCF6841A1C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07438"/>
            <a:ext cx="29829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6B27-6AB5-425B-851F-C00B76AA8C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707438"/>
            <a:ext cx="2982912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6D1338A-6251-4EC6-A332-CC01FC50A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947F0F-7DF9-4C61-B403-FA24556DE8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7F8FA87-F355-429E-AF91-2A8E4FC056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4C4FC81-DB10-4A16-A22B-674112E47E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A89D3AC-9823-43FF-BD24-1D2B361C97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354513"/>
            <a:ext cx="550545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BDA3594-E4C2-47D6-AF54-D47D33490E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438"/>
            <a:ext cx="29829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06A6DA7-EBAF-478A-9B5B-480694626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7438"/>
            <a:ext cx="29829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F38226-FB32-4DFB-91D7-72539348E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8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C4859139-8EC9-0D09-2E7C-D56A55393D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7ADC4795-8230-8A93-72AE-6FEA9B642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957EE58E-B220-A8A6-2B05-EE63F50E7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65B8B0-3B2F-2B43-88B8-13BEDDE58283}" type="slidenum">
              <a:rPr lang="en-US" altLang="en-US" sz="1200"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0025C28D-E37F-CFF0-A78F-030EF5EBA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15A049CE-04EF-5AFE-DD2E-95B97046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7CF1518C-BB79-3E66-BCEC-0709287B0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7AD333-8B84-3348-B437-378121E4F6F2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96C82CC-8932-4262-86E9-02382B877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E4F5C7C-42E7-4151-B2DE-F170C3094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2C03849-E730-4996-AF76-6E83E3A5D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517C20-9E8F-4189-80A9-AC04830AC6B4}" type="slidenum">
              <a:rPr lang="en-US" altLang="en-US" sz="120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02EAEC4-1642-4C96-BB22-626A60C94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B24DD29C-81FC-449D-8FDE-F795CFD16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289DF61-5235-4012-AAC5-1F39ED7A8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F89C30A-7EB1-4577-AFF3-859DD2312E33}" type="slidenum">
              <a:rPr lang="en-US" altLang="en-US" sz="1200">
                <a:latin typeface="Arial" panose="020B0604020202020204" pitchFamily="34" charset="0"/>
              </a:rPr>
              <a:pPr/>
              <a:t>20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D22EEAE5-9B8F-F3F2-631A-A2C1C42DF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3B1DA4AE-287C-C475-CA63-1BD3EB708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BF475FE6-44E3-10D5-A702-2F7A5F267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7A5337-B948-E941-B926-1CBFD9803B5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A11AE644-6C89-071C-0885-BEC5AFC8ED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652F0BC8-3DF4-32CD-D872-50DE96670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C4D827E-42FB-5D43-3156-55B1A1ED3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C8992F-1922-E245-A37E-2252313530A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44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B9234BA-2F4E-4E01-B0BA-E1480F271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F48FCC2-9517-4F8E-9714-DF0A185F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BF7E2DC-041B-4132-8193-0FD39CAFC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FE212B8-B36C-4805-B633-478F33272E45}" type="slidenum">
              <a:rPr lang="en-US" altLang="en-US" sz="1200">
                <a:latin typeface="Arial" panose="020B0604020202020204" pitchFamily="34" charset="0"/>
              </a:rPr>
              <a:pPr/>
              <a:t>27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C5B55F5-E969-464E-87E5-8E6410CE2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21430EC-2A01-4187-9C05-6951BA066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87BB10B-7666-4D45-B451-9B7A628D6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0BD5A98-4582-4A57-92DA-FFEF5AFAAC53}" type="slidenum">
              <a:rPr lang="en-US" altLang="en-US" sz="1200">
                <a:latin typeface="Arial" panose="020B0604020202020204" pitchFamily="34" charset="0"/>
              </a:rPr>
              <a:pPr/>
              <a:t>31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11C819-4A31-4CAB-B5C2-1B16FDD06860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5D2DF8-73DA-4546-A29F-C8EFEDF675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D3B7CD-2B75-4DD9-B05F-20B7E0EAB6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B4DC90-111A-4343-A5B1-65B07CE00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DAD3F6C-5C39-418D-857B-5FDEEF9D5743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84209C-8DA0-4735-9C18-2B54F7D6BF8F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9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73E936-30CF-438E-8A88-FA1F1A699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57045-5AEE-4E76-91D1-517347522D11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163D1-F98F-4E0F-9634-84F952D7C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8A4BA-0ACA-4FC7-A92D-39647BC1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709B2-451B-4455-9EDA-773ED8C5D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05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D5945A-8C91-4519-BB16-F685A732C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F837-3F2B-4F0B-BBD5-7B9E9DFA79A5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7FE349-3273-4CAE-9E2F-D2DCBA625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19B76-69DC-4C4B-AB6D-DB9D2234A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FA5BD-5403-4AAC-AA50-07F18FEFA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2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7578A6B-5AB9-41C3-9EA7-DE6E3DB8B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2062-219C-4C6C-A7F5-D45A82822726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085422-D40D-4E2D-BF77-81E56542B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C3DCE4-B813-4037-A665-063B3F55A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C5D19-0ED3-40CC-AB46-E1EF00DFD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32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DE944-0B37-4988-8A39-35610D282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87A29-89C4-424F-AB19-DECCF04133D5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CDEAE-85D8-420D-BC7D-8EBA23ACD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FE451B-A968-4909-97D4-82774204E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A2F0-FC72-4E73-B482-11D9708C7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07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BBB2775-1C3F-4C7C-AB29-9B7294B35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7C30-8563-4E9B-BD85-C593A2154EF9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CCA7F0-75E8-4699-9AF7-D94CEDC33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CF18BD3-173C-41CF-A7C9-CEC195A72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4002-19BE-4C1F-9FB3-50C285C1E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22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D52F24-D741-47E8-86AF-C2E08BC8FD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7B2B0-13B1-4E9B-98EB-80A6AEFEC351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A4BFFD-81F9-4A67-BA2D-4A435167E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086580-4EB6-471B-9A43-939C4722F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1B22-68A7-4188-ADEF-BFA01F4BD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7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EEDD7D-DFEC-47CB-BA1A-7C527C222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FFEB-AFA0-4DEA-93B6-707E5014D8A4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341FCD-7595-42C1-99D9-0EFA2CDB7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DC1AC4-658C-4D39-B407-B11C51528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299C-7964-44CF-ADE0-26273B75A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55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1B71ED66-FA1B-4424-90BD-8AD886B7401E}"/>
              </a:ext>
            </a:extLst>
          </p:cNvPr>
          <p:cNvSpPr>
            <a:spLocks/>
          </p:cNvSpPr>
          <p:nvPr/>
        </p:nvSpPr>
        <p:spPr bwMode="auto">
          <a:xfrm>
            <a:off x="285750" y="2804160"/>
            <a:ext cx="1588" cy="3034666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17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E2B0F-2D0C-4255-BB62-BCEFCA0AB0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428A2B-6EDD-46B0-B376-FC4FCB5CBE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0DBB9D-4C9A-47ED-A9DC-B2BDF9A849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8F5DB5D-C1F5-45B1-A8BC-8D6BF035B58B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6998E1-0CB8-45F4-8669-39E727BE2033}" type="datetime1">
              <a:rPr lang="en-US" altLang="en-US"/>
              <a:pPr/>
              <a:t>7/4/23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767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A078BC-1E47-48ED-9E02-4E1B663DC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00C7F-88AF-4AD0-BEA9-F5AD448D90F3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A734CF-80AB-425A-9221-7E9E18DCC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AAC6A-5465-487B-9087-4350C8E003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B140D-F0AC-4F70-81AD-B41ECEA3A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587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E9077-F275-4347-910B-F2B4517B1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8AD1D-42AF-41CF-85D3-A7B854D84962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B3EAE-287D-4001-BDF4-E7FBBF0C4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1C185-669A-4060-B938-FB007C0F9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67ED0-193B-491E-8EB7-6198575AF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3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B3673-F01A-46CC-8B6A-37DCEED46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F5B7B-3109-4193-805D-47C5BF43A8E4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100CA-0DFC-4C46-AC80-72B3FD788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AE42AC-3F7C-4870-A20D-6652345A4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74460-99FE-49BD-BEED-26E4A50E3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2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2EB8-F71F-443D-8C4F-74B48354C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6B89C-7B61-437F-B2F7-72CE7D26D728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DE1F8-B727-4A9B-922C-ACC28A120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3ABAB-7500-471E-9FA7-EBA3FC73D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AF641-5965-41E8-8D43-BBC138523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01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339F61-85DC-40BF-B895-E72601B7B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B57A9-5A9C-4095-B29A-3FD6629BC076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2B7EBC-5E10-4A5A-9558-80DFC2098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C7BB0A-46B7-4482-9AD2-C5399F612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3347-90A5-41D1-A0CD-6BDE241F9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55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B12DC1-AAAA-496C-9DA6-440E6FF6E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DB7F7-4A7E-4305-B390-A850F24BBD85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D8C76-7055-4212-BCCA-BEF81FFBF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EE2CAF-C4A4-4755-9CB5-2D4F71939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CB0B5-9978-4DB1-B9AA-82163A186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278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4368C6-5557-4661-A413-544D76130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56BB7-48CA-4147-B53A-6E8ABC19A1AB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A43341-44BF-4973-9483-4AF02BEA9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40E9C9-6D43-4F2A-BBC5-41F056A6B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1CE2B-1AAB-40BB-8242-E769212B1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49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CEA3B-EC2B-4889-B240-2E5D6C836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5CE09-93A3-4EA9-964D-BD9923877D15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2A150-DAEF-49BA-8A32-153445B49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F368D-2F28-43E3-B170-5DD13C37B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8A8CF-128B-4D23-B54D-E04597803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11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E2729-09B2-4B8E-8D1E-D5C4DE2C1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AA92F-58B8-43EA-8B92-C2907B61A430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AB818-B400-4BDF-8E1C-03FCAA06F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15BAE-DD25-479D-B52A-4CAC6DC79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3F6A7-12AA-4FFC-9DEE-E7D5156A0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5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C15EE-4F1F-45AF-A69F-E6655852C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1495A-B3C3-4460-8465-EC6AD1E7B0D4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CAAF4-A01F-4E83-88AA-B1C3D8235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A2F02-2A81-460D-AD49-F762ABCA0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3FB78-162B-4644-833D-A3503C65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0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0D88A-C27D-4F7C-B9A9-8E36D3766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85DC9-64BC-4758-BB08-3936B2E7021F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91788-1B67-491C-8C02-721431A56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95040-FA74-46AB-BE70-A7FBA1644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92822-0FF4-4DF0-95AC-601F80B31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22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05571D3-00FF-4B37-9CAE-578D59D42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9C272-BECA-4694-B1EA-D1948955EB00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FAACD32-8AEB-48C4-BD85-CB440F82A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420BA0-C5B3-4072-93F6-600B7AD21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56955-A10D-4669-9017-CFDE030B8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592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D55FC-1C8F-43F0-9182-1BA306F9E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F8C08-7404-4FAB-A371-BD41B49CEEC6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09F8A-9878-4210-9310-B3DC58054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77A27-8448-441F-B8CB-D0A0E6E79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0B2B6-B288-4963-AE79-5915EC789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30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1C4A6-6443-4FB4-9468-E493396147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9AEC0-2F2D-4137-9F2C-5C8FDE092F38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E7973-C2D7-400A-A973-81CA8E983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86FD83-1A35-4CF8-BAF8-EBC8FE2CC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01DE-A19A-45C5-84F7-0009CBFE9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49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3B592F9-3DD5-429F-A5C6-7D2A88352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9EEA1-B7AB-459C-BE09-C30770E634B9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85C38B-EBD7-42E7-B9FC-9311E3B87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948BE28-BC3C-428F-A924-0A90CEEBA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F9AE2-D739-453D-9666-65F0972CB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45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3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42B2B9-A1F0-4479-90CA-C5FE77BC7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8FC57-4BB5-42D5-850D-8AFBDB73CC65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ED10B7-E5BE-4576-B9B3-D3771B24D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7770A7-5F9D-43A7-A2C3-55E8777CA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8454D-11AF-47FC-B923-B0DA46099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8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2D4D98-4132-4C3F-A305-E52BB2575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71E35-FBBF-43CE-8D5E-6B6D82111F71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91B482-B2D9-4A5E-86E4-D7350DD63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A3D585-9253-4200-9364-C919C5030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9643F-C09F-4E04-B150-8DD3CCF67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3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D6D7D-18B3-4064-877E-4592439B3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2EDA-A158-45BA-A03E-CEAE5110CF48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59C22-3973-44D8-A2FC-8D5437DE7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2179A-F8EE-4B0A-B631-32273C894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96C30-7049-4908-B292-DF2FB4168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4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C10C8A-E6A6-438D-B8F9-FE2129ABE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68A1-5241-40B8-96BE-4A28016D63C3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1ADC20-CB37-4278-A0C3-CA2B00058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071F3C-653C-4D58-B920-6EE8796E6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F2E5A-22B7-435D-965D-1C2E86D64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97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5ABCC5-1392-4931-9E99-DDA9AE661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6DCC-0328-4C84-82A7-1BC960042293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DA8955-15C1-4782-BB57-3EE92EA9E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ECF747-1950-4AF2-B98E-BF00D38E3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C848-3065-448F-87DC-E8286F0F0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A73AEC-A118-4132-808A-BEF3036DC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2512F-EA7B-4DCE-8A68-87FC3EA221DB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54A6B8-87C0-4C48-B267-D6AD68521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1302A8-8680-49F0-99D5-915FA53D2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9AC4-40C2-4F3D-95B0-9CE9E42DB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49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45CAF-1610-4150-8AC9-543216DAE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C92C-38EF-494D-9D0D-A1E56C75CBF0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07952-C127-4644-ADC4-1EC786E2F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58139-A074-4A2D-8972-B5F4445B8A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D8B04-F1D8-448F-9FCF-6095D5AC0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1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170DC-0526-418A-9B7C-7EDC38193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52255-24D6-4AEC-978B-C91677BD3A08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CC21A-F510-43A5-B756-01E8D8A94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983AD-1979-4CB0-B2F6-B9E4C1949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37AB9-B03B-44E5-BDEF-9AA42A628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B1A17A1-5DCE-46EC-ADF0-5A2D3421A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9ECD07B-A428-4845-9C21-19C1C826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70C7112-5DE4-4B19-83A5-F2532BC794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147E1B-0C52-4208-A60C-5BBF2943F02B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067CD6E1-E368-4AD7-A636-D8F5FF9F30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5654C7A3-C394-45E4-BAE5-18866A9134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9A7AE0-72DF-464A-BCE0-B925DF59E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55" r:id="rId1"/>
    <p:sldLayoutId id="2147491340" r:id="rId2"/>
    <p:sldLayoutId id="2147491341" r:id="rId3"/>
    <p:sldLayoutId id="2147491342" r:id="rId4"/>
    <p:sldLayoutId id="2147491343" r:id="rId5"/>
    <p:sldLayoutId id="2147491344" r:id="rId6"/>
    <p:sldLayoutId id="2147491345" r:id="rId7"/>
    <p:sldLayoutId id="2147491346" r:id="rId8"/>
    <p:sldLayoutId id="2147491347" r:id="rId9"/>
    <p:sldLayoutId id="2147491348" r:id="rId10"/>
    <p:sldLayoutId id="2147491349" r:id="rId11"/>
    <p:sldLayoutId id="2147491350" r:id="rId12"/>
    <p:sldLayoutId id="2147491351" r:id="rId13"/>
    <p:sldLayoutId id="2147491352" r:id="rId14"/>
    <p:sldLayoutId id="2147491353" r:id="rId15"/>
    <p:sldLayoutId id="2147491354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893572-3E88-43D5-9FDE-505EF66D4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1466"/>
            <a:ext cx="8229600" cy="13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041B280-6E02-4107-B6C4-55ABFE1D2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F9B02BC-E8BB-40CD-9F6C-007D40BDB9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57FDA11F-B7C3-45E2-81DC-F1672467EAC6}" type="datetime1">
              <a:rPr lang="en-US" altLang="en-US"/>
              <a:pPr/>
              <a:t>7/4/23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73808CD5-75D8-41A9-8F95-1AD5E8E736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59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CE9936E8-6F07-42EF-A7AA-B946860AC0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6AC0051-B7BE-45A0-B796-10442A1F4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1565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374" r:id="rId1"/>
    <p:sldLayoutId id="2147491375" r:id="rId2"/>
    <p:sldLayoutId id="2147491376" r:id="rId3"/>
    <p:sldLayoutId id="2147491377" r:id="rId4"/>
    <p:sldLayoutId id="2147491378" r:id="rId5"/>
    <p:sldLayoutId id="2147491379" r:id="rId6"/>
    <p:sldLayoutId id="2147491380" r:id="rId7"/>
    <p:sldLayoutId id="2147491381" r:id="rId8"/>
    <p:sldLayoutId id="2147491382" r:id="rId9"/>
    <p:sldLayoutId id="2147491383" r:id="rId10"/>
    <p:sldLayoutId id="2147491384" r:id="rId11"/>
    <p:sldLayoutId id="2147491385" r:id="rId12"/>
    <p:sldLayoutId id="2147491386" r:id="rId13"/>
    <p:sldLayoutId id="2147491387" r:id="rId14"/>
    <p:sldLayoutId id="2147491388" r:id="rId15"/>
    <p:sldLayoutId id="2147491389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4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e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700.png"/><Relationship Id="rId10" Type="http://schemas.openxmlformats.org/officeDocument/2006/relationships/image" Target="../media/image41.emf"/><Relationship Id="rId4" Type="http://schemas.openxmlformats.org/officeDocument/2006/relationships/image" Target="../media/image38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jpeg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1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0.emf"/><Relationship Id="rId4" Type="http://schemas.openxmlformats.org/officeDocument/2006/relationships/image" Target="../media/image38.emf"/><Relationship Id="rId9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physics.umass.edu/acfi/seminars-and-workshops/hadronic-probes-of-fundamental-symmetries/chiral-perturbation-theory-for-i-3" TargetMode="Externa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5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7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1.emf"/><Relationship Id="rId11" Type="http://schemas.openxmlformats.org/officeDocument/2006/relationships/image" Target="../media/image680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73.emf"/><Relationship Id="rId4" Type="http://schemas.openxmlformats.org/officeDocument/2006/relationships/image" Target="../media/image70.emf"/><Relationship Id="rId9" Type="http://schemas.openxmlformats.org/officeDocument/2006/relationships/oleObject" Target="../embeddings/oleObject15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7.png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7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71.emf"/><Relationship Id="rId11" Type="http://schemas.openxmlformats.org/officeDocument/2006/relationships/image" Target="../media/image680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73.emf"/><Relationship Id="rId4" Type="http://schemas.openxmlformats.org/officeDocument/2006/relationships/image" Target="../media/image70.emf"/><Relationship Id="rId9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emf"/><Relationship Id="rId4" Type="http://schemas.openxmlformats.org/officeDocument/2006/relationships/oleObject" Target="../embeddings/oleObject20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8FF8-957F-4BD6-B0E8-54582845ABC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381000" y="609600"/>
            <a:ext cx="8610600" cy="654381"/>
          </a:xfrm>
        </p:spPr>
        <p:txBody>
          <a:bodyPr/>
          <a:lstStyle/>
          <a:p>
            <a:b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</a:t>
            </a:r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Eta Factory (JEF) experiment</a:t>
            </a:r>
            <a:b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3D6F-75ED-48B8-82E8-8B2BECF4076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990600"/>
            <a:ext cx="6400800" cy="1752600"/>
          </a:xfr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Liping Gan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North Carolina Wilmington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18B0C-25EC-4B14-B1B7-6BB4374BB289}"/>
              </a:ext>
            </a:extLst>
          </p:cNvPr>
          <p:cNvSpPr txBox="1"/>
          <p:nvPr/>
        </p:nvSpPr>
        <p:spPr>
          <a:xfrm>
            <a:off x="1104900" y="2873276"/>
            <a:ext cx="7277100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  <a:p>
            <a:pPr algn="ctr"/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 of </a:t>
            </a:r>
            <a:r>
              <a:rPr lang="el-G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l-G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Physics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Eta Factory (JEF) experiment and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9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7"/>
    </mc:Choice>
    <mc:Fallback xmlns="">
      <p:transition spd="slow" advTm="202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II: P-, CP-Violation via Strange-Quark-Muon Operators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84D91-99A6-BF62-DC13-88EB60F65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50499"/>
            <a:ext cx="7010400" cy="79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14E0DE-0920-2A61-2B18-83AA49ED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32851"/>
            <a:ext cx="1627554" cy="31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41AC1-AF73-00B0-627B-EAE41950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209800"/>
            <a:ext cx="19050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E3F708-A5E3-CA91-7B1E-99EAC7FAD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" y="3169444"/>
            <a:ext cx="7398766" cy="2545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B0E91-A21B-5E6F-2968-EB928209B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700" y="2185894"/>
            <a:ext cx="749300" cy="35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743CF-768C-D2E2-0392-BA8B48D80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450" y="2514600"/>
            <a:ext cx="2800350" cy="311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60BF3D-7DD6-9A8D-3B74-A181E165FC1C}"/>
              </a:ext>
            </a:extLst>
          </p:cNvPr>
          <p:cNvSpPr txBox="1"/>
          <p:nvPr/>
        </p:nvSpPr>
        <p:spPr>
          <a:xfrm>
            <a:off x="685800" y="60006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FF"/>
              </a:buClr>
              <a:buSzPct val="138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Offer good opportunities for P-, CP-violation tests</a:t>
            </a:r>
          </a:p>
        </p:txBody>
      </p:sp>
    </p:spTree>
    <p:extLst>
      <p:ext uri="{BB962C8B-B14F-4D97-AF65-F5344CB8AC3E}">
        <p14:creationId xmlns:p14="http://schemas.microsoft.com/office/powerpoint/2010/main" val="47009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II: P-, CP-Violation via Scalar Operators (cont.)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05550"/>
            <a:ext cx="2133600" cy="476250"/>
          </a:xfrm>
        </p:spPr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487EAD-A6D6-A714-2027-C497114C1232}"/>
                  </a:ext>
                </a:extLst>
              </p:cNvPr>
              <p:cNvSpPr txBox="1"/>
              <p:nvPr/>
            </p:nvSpPr>
            <p:spPr>
              <a:xfrm>
                <a:off x="228600" y="1273315"/>
                <a:ext cx="8915400" cy="734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latin typeface="Helvetica" pitchFamily="2" charset="0"/>
                  </a:rPr>
                  <a:t>-polarization asymmetry  in</a:t>
                </a:r>
                <a:r>
                  <a:rPr lang="en-US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>
                  <a:solidFill>
                    <a:srgbClr val="000000"/>
                  </a:solidFill>
                </a:endParaRPr>
              </a:p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487EAD-A6D6-A714-2027-C497114C1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73315"/>
                <a:ext cx="8915400" cy="734240"/>
              </a:xfrm>
              <a:prstGeom prst="rect">
                <a:avLst/>
              </a:prstGeom>
              <a:blipFill>
                <a:blip r:embed="rId2"/>
                <a:stretch>
                  <a:fillRect l="-712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BC2A4D2-9237-EEF7-28AA-0999AD470B15}"/>
              </a:ext>
            </a:extLst>
          </p:cNvPr>
          <p:cNvSpPr txBox="1"/>
          <p:nvPr/>
        </p:nvSpPr>
        <p:spPr>
          <a:xfrm>
            <a:off x="304800" y="419100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Angular asymmetry in decay planes: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1171D-CFE2-C2A8-98A1-FEB2C56C6650}"/>
              </a:ext>
            </a:extLst>
          </p:cNvPr>
          <p:cNvSpPr txBox="1"/>
          <p:nvPr/>
        </p:nvSpPr>
        <p:spPr>
          <a:xfrm>
            <a:off x="954695" y="1653370"/>
            <a:ext cx="2819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JHEP 01, 031 (2019) </a:t>
            </a:r>
          </a:p>
          <a:p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hep-</a:t>
            </a:r>
            <a:r>
              <a:rPr lang="en-US" sz="160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ph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/0202002</a:t>
            </a:r>
          </a:p>
          <a:p>
            <a:endParaRPr lang="en-US" sz="140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CB6172-0AA9-E634-67EC-4E780AE0C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31" y="5181600"/>
            <a:ext cx="3643669" cy="1395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5DBA77-FB7B-4729-A27A-0F799AFDAA84}"/>
                  </a:ext>
                </a:extLst>
              </p:cNvPr>
              <p:cNvSpPr txBox="1"/>
              <p:nvPr/>
            </p:nvSpPr>
            <p:spPr>
              <a:xfrm>
                <a:off x="1026622" y="4876800"/>
                <a:ext cx="4688378" cy="412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5DBA77-FB7B-4729-A27A-0F799AFDA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22" y="4876800"/>
                <a:ext cx="4688378" cy="412934"/>
              </a:xfrm>
              <a:prstGeom prst="rect">
                <a:avLst/>
              </a:prstGeom>
              <a:blipFill>
                <a:blip r:embed="rId4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84F508-878F-8868-1B39-7C2DBC39EBF3}"/>
                  </a:ext>
                </a:extLst>
              </p:cNvPr>
              <p:cNvSpPr txBox="1"/>
              <p:nvPr/>
            </p:nvSpPr>
            <p:spPr>
              <a:xfrm>
                <a:off x="2819400" y="4876800"/>
                <a:ext cx="4688378" cy="426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84F508-878F-8868-1B39-7C2DBC39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876800"/>
                <a:ext cx="4688378" cy="426463"/>
              </a:xfrm>
              <a:prstGeom prst="rect">
                <a:avLst/>
              </a:prstGeom>
              <a:blipFill>
                <a:blip r:embed="rId5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83EFB77-D7E7-1FAD-9CD3-4FD861A14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5410200"/>
            <a:ext cx="3009900" cy="5969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461522-7C13-8C90-4846-62EDC117BACB}"/>
              </a:ext>
            </a:extLst>
          </p:cNvPr>
          <p:cNvSpPr/>
          <p:nvPr/>
        </p:nvSpPr>
        <p:spPr bwMode="auto">
          <a:xfrm>
            <a:off x="539750" y="4724400"/>
            <a:ext cx="3270250" cy="1977280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3750CB-29CD-A9B5-4CBF-A8DEA3E94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913" y="4575921"/>
            <a:ext cx="2059088" cy="18248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6EAFD1-6C72-C50E-A0E3-C82AB0410B29}"/>
              </a:ext>
            </a:extLst>
          </p:cNvPr>
          <p:cNvSpPr/>
          <p:nvPr/>
        </p:nvSpPr>
        <p:spPr bwMode="auto">
          <a:xfrm>
            <a:off x="4044950" y="4804520"/>
            <a:ext cx="3009900" cy="1824880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51C13-60EB-8056-1C54-087A6201A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75" y="2286000"/>
            <a:ext cx="2819399" cy="1747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2BDA8-A870-7242-5AE3-2C2EFB8F2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8018" y="2374255"/>
            <a:ext cx="3592982" cy="12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III: C- and CP-Violation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A27A9-EEFF-58FF-C3E7-F717BCBC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68188"/>
            <a:ext cx="7696200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86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91636"/>
                <a:ext cx="8839200" cy="722763"/>
              </a:xfrm>
            </p:spPr>
            <p:txBody>
              <a:bodyPr/>
              <a:lstStyle/>
              <a:p>
                <a:pPr algn="ctr"/>
                <a:r>
                  <a:rPr lang="en-US" sz="24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Class III: C- and CP-Violation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endParaRPr lang="en-US" sz="2400">
                  <a:solidFill>
                    <a:schemeClr val="bg2">
                      <a:lumMod val="60000"/>
                      <a:lumOff val="40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91636"/>
                <a:ext cx="8839200" cy="722763"/>
              </a:xfrm>
              <a:blipFill>
                <a:blip r:embed="rId2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66684-FA39-5B19-A1C3-A41285D3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914400"/>
            <a:ext cx="8321040" cy="120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5E753-D9A4-F7A7-263A-4AC1D56C1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57400"/>
            <a:ext cx="2886560" cy="2249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03ACC-8496-639F-EFA3-7764DBC79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981200"/>
            <a:ext cx="2859241" cy="2249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1824C2-5D2D-1B46-975B-68174A2B0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20" y="1981200"/>
            <a:ext cx="2717979" cy="2184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AF1D3-DD08-AEAD-DAEA-9454AB3B1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92600"/>
            <a:ext cx="5795818" cy="5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081DD-445A-70C0-F20B-2E7D82ACC479}"/>
                  </a:ext>
                </a:extLst>
              </p:cNvPr>
              <p:cNvSpPr txBox="1"/>
              <p:nvPr/>
            </p:nvSpPr>
            <p:spPr>
              <a:xfrm>
                <a:off x="457201" y="5029200"/>
                <a:ext cx="8686799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CP-violation from these processes is not bounded by EDM.</a:t>
                </a:r>
              </a:p>
              <a:p>
                <a:pPr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</a:pPr>
                <a:endParaRPr lang="en-US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pPr marL="342900" indent="-342900"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Complementary to </a:t>
                </a:r>
                <a:r>
                  <a:rPr lang="en-US" err="1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nEDM</a:t>
                </a: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searches even in the case of T and P odd observables, since the flavor structure of the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is different from the nucleus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081DD-445A-70C0-F20B-2E7D82ACC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5029200"/>
                <a:ext cx="8686799" cy="1631216"/>
              </a:xfrm>
              <a:prstGeom prst="rect">
                <a:avLst/>
              </a:prstGeom>
              <a:blipFill>
                <a:blip r:embed="rId8"/>
                <a:stretch>
                  <a:fillRect l="-1170" t="-7752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031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82A01-DA19-B193-688D-61DA8DFB5B66}"/>
              </a:ext>
            </a:extLst>
          </p:cNvPr>
          <p:cNvSpPr txBox="1"/>
          <p:nvPr/>
        </p:nvSpPr>
        <p:spPr>
          <a:xfrm>
            <a:off x="4205035" y="3962400"/>
            <a:ext cx="4786565" cy="2369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Dark Sector 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New gauge forces, bosons and fermions beyond 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 stability of dark matter can be explained by the dark charge conservation.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4CD4A-F536-FD9C-5DF9-6A0F8C2E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63" y="3276600"/>
            <a:ext cx="2516390" cy="3111936"/>
          </a:xfrm>
          <a:prstGeom prst="rect">
            <a:avLst/>
          </a:prstGeom>
        </p:spPr>
      </p:pic>
      <p:pic>
        <p:nvPicPr>
          <p:cNvPr id="4" name="Picture 3" descr="A Billion Tiny Pendulums Could Detect the Universe's Missing Mass | NIST">
            <a:extLst>
              <a:ext uri="{FF2B5EF4-FFF2-40B4-BE49-F238E27FC236}">
                <a16:creationId xmlns:a16="http://schemas.microsoft.com/office/drawing/2014/main" id="{EB8BFACD-3538-B2BF-AF42-18979E9B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96552"/>
            <a:ext cx="3810000" cy="285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A4D6BF-E5C7-0B3B-A121-87FBDF6B5F96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"/>
            <a:ext cx="8229600" cy="62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2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BSM Physics in Dark Sector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63335C-B8DC-5313-FD33-6C391EDDE31E}"/>
              </a:ext>
            </a:extLst>
          </p:cNvPr>
          <p:cNvCxnSpPr/>
          <p:nvPr/>
        </p:nvCxnSpPr>
        <p:spPr bwMode="auto">
          <a:xfrm flipV="1">
            <a:off x="3030953" y="3048000"/>
            <a:ext cx="2150647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6D5508-1566-C5FB-8C89-08051C5048BD}"/>
              </a:ext>
            </a:extLst>
          </p:cNvPr>
          <p:cNvCxnSpPr/>
          <p:nvPr/>
        </p:nvCxnSpPr>
        <p:spPr bwMode="auto">
          <a:xfrm flipH="1" flipV="1">
            <a:off x="6172200" y="2819400"/>
            <a:ext cx="1752600" cy="11430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49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4B2CA-7C90-9845-1975-6A0DE2B0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9303"/>
            <a:ext cx="8229600" cy="622297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Where to Search for Dark Matter?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953A5-698F-81DE-53C2-871CB113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600200"/>
            <a:ext cx="8801100" cy="3550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EBBBA-B5FC-2AF1-19D0-B7FB7EBF4A38}"/>
              </a:ext>
            </a:extLst>
          </p:cNvPr>
          <p:cNvSpPr txBox="1"/>
          <p:nvPr/>
        </p:nvSpPr>
        <p:spPr>
          <a:xfrm>
            <a:off x="1219200" y="5791200"/>
            <a:ext cx="6896100" cy="4001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Sub-GeV region represents a good discovery opportunity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63EEAA36-4623-F345-A6A6-9E87EA696131}"/>
              </a:ext>
            </a:extLst>
          </p:cNvPr>
          <p:cNvSpPr/>
          <p:nvPr/>
        </p:nvSpPr>
        <p:spPr bwMode="auto">
          <a:xfrm>
            <a:off x="4114800" y="4114800"/>
            <a:ext cx="304800" cy="1676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7068-5A44-4DA1-AB7E-0A01DF3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2100"/>
            <a:ext cx="8229600" cy="393700"/>
          </a:xfrm>
        </p:spPr>
        <p:txBody>
          <a:bodyPr/>
          <a:lstStyle/>
          <a:p>
            <a:pPr algn="ctr">
              <a:defRPr/>
            </a:pPr>
            <a:r>
              <a:rPr lang="en-US" altLang="en-US" sz="28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Landscape of BSM Physics Search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1844C-DEA5-429C-92EB-3D128EAF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FBC9156-3A6A-4721-88DF-D1D28177DD26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16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F6273-0DA1-43EB-8362-7ECFA0FE9DCD}"/>
              </a:ext>
            </a:extLst>
          </p:cNvPr>
          <p:cNvSpPr txBox="1"/>
          <p:nvPr/>
        </p:nvSpPr>
        <p:spPr>
          <a:xfrm>
            <a:off x="381000" y="5237163"/>
            <a:ext cx="86868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Complementary to other types of experiments,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decays offer unique sensitivity for sub-GeV new physics that are flavor-conserving, light quark-coupling, PC-conserving.  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7AB68-3B9D-4677-B395-DCADD08D1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6836"/>
            <a:ext cx="6477000" cy="38785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BE4AC7-E76E-4277-BB55-E59268E10C03}"/>
              </a:ext>
            </a:extLst>
          </p:cNvPr>
          <p:cNvCxnSpPr>
            <a:cxnSpLocks/>
          </p:cNvCxnSpPr>
          <p:nvPr/>
        </p:nvCxnSpPr>
        <p:spPr bwMode="auto">
          <a:xfrm flipV="1">
            <a:off x="381000" y="4114800"/>
            <a:ext cx="1600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5007E6-2F71-49CD-8DBF-19C05CC24477}"/>
              </a:ext>
            </a:extLst>
          </p:cNvPr>
          <p:cNvSpPr txBox="1"/>
          <p:nvPr/>
        </p:nvSpPr>
        <p:spPr>
          <a:xfrm>
            <a:off x="7467600" y="2140644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arXiv:1504.04855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24DF6-71D4-822C-74C0-A7B45C352CFC}"/>
              </a:ext>
            </a:extLst>
          </p:cNvPr>
          <p:cNvSpPr txBox="1"/>
          <p:nvPr/>
        </p:nvSpPr>
        <p:spPr>
          <a:xfrm rot="19708207">
            <a:off x="23471" y="4264165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l-G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7"/>
    </mc:Choice>
    <mc:Fallback xmlns="">
      <p:transition spd="slow" advTm="5229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Portals Coupling SM and Dark Sector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" y="827028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325" y="838200"/>
            <a:ext cx="1676400" cy="16764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79" y="139046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371600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92" y="1534922"/>
            <a:ext cx="8191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304800" y="3168650"/>
            <a:ext cx="18288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Portals:    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ALP 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757344"/>
              </p:ext>
            </p:extLst>
          </p:nvPr>
        </p:nvGraphicFramePr>
        <p:xfrm>
          <a:off x="1524000" y="35766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400" imgH="254000" progId="Equation.3">
                  <p:embed/>
                </p:oleObj>
              </mc:Choice>
              <mc:Fallback>
                <p:oleObj name="Equation" r:id="rId3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766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534823"/>
              </p:ext>
            </p:extLst>
          </p:nvPr>
        </p:nvGraphicFramePr>
        <p:xfrm>
          <a:off x="1524000" y="3919538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228600" progId="Equation.3">
                  <p:embed/>
                </p:oleObj>
              </mc:Choice>
              <mc:Fallback>
                <p:oleObj name="Equation" r:id="rId5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919538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20902"/>
              </p:ext>
            </p:extLst>
          </p:nvPr>
        </p:nvGraphicFramePr>
        <p:xfrm>
          <a:off x="198786" y="1778288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08100" imgH="203200" progId="Equation.3">
                  <p:embed/>
                </p:oleObj>
              </mc:Choice>
              <mc:Fallback>
                <p:oleObj name="Equation" r:id="rId7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86" y="1778288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353843"/>
              </p:ext>
            </p:extLst>
          </p:nvPr>
        </p:nvGraphicFramePr>
        <p:xfrm>
          <a:off x="1600200" y="4338161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44500" imgH="203200" progId="Equation.3">
                  <p:embed/>
                </p:oleObj>
              </mc:Choice>
              <mc:Fallback>
                <p:oleObj name="Equation" r:id="rId9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38161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302777-AF20-477A-D92E-75764C298D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" y="4753738"/>
            <a:ext cx="3005628" cy="472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2E997-9855-ACC0-AD63-DF74B9B7EF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1795" y="1022597"/>
            <a:ext cx="4749800" cy="149454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73820-3F08-A56F-079A-BC846B5FB1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8854" y="2863603"/>
            <a:ext cx="5272741" cy="68951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163CD-DF25-E3CC-1A91-D7B2DEA7C7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1538" y="5754498"/>
            <a:ext cx="6080542" cy="322453"/>
          </a:xfrm>
          <a:prstGeom prst="rect">
            <a:avLst/>
          </a:prstGeom>
          <a:ln>
            <a:solidFill>
              <a:srgbClr val="00B0F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/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</m:oMath>
                </a14:m>
                <a:endParaRPr lang="en-US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𝑤𝑖𝑡h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blipFill>
                <a:blip r:embed="rId15"/>
                <a:stretch>
                  <a:fillRect l="-959" t="-3448" b="-120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D018A28-F2E8-82B7-A92B-5BA5F4084F30}"/>
              </a:ext>
            </a:extLst>
          </p:cNvPr>
          <p:cNvSpPr txBox="1"/>
          <p:nvPr/>
        </p:nvSpPr>
        <p:spPr>
          <a:xfrm>
            <a:off x="455595" y="6341997"/>
            <a:ext cx="777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1-105,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arXiv:2207.06905, arXiv:2203.07651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7">
            <a:extLst>
              <a:ext uri="{FF2B5EF4-FFF2-40B4-BE49-F238E27FC236}">
                <a16:creationId xmlns:a16="http://schemas.microsoft.com/office/drawing/2014/main" id="{C2FFAF20-97D7-4BA6-8AEF-9F12AB953CE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67ED2BB-643F-41FA-B120-31BC3D0B1D3E}" type="slidenum"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BB1B391C-E0DB-4253-A464-A4214901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JLab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Eta Factory (JEF) Experiment </a:t>
            </a:r>
            <a:endParaRPr lang="en-US" sz="24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ＭＳ Ｐゴシック" charset="0"/>
              <a:cs typeface="Helvetica"/>
              <a:sym typeface="Symbol" charset="0"/>
            </a:endParaRPr>
          </a:p>
        </p:txBody>
      </p:sp>
      <p:sp>
        <p:nvSpPr>
          <p:cNvPr id="5124" name="AutoShape 8">
            <a:extLst>
              <a:ext uri="{FF2B5EF4-FFF2-40B4-BE49-F238E27FC236}">
                <a16:creationId xmlns:a16="http://schemas.microsoft.com/office/drawing/2014/main" id="{EAE0418B-893E-4D0D-A76B-CA292ED32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09961A42-1622-4C7B-904A-3043C0F7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52C65EDE-8AE4-4425-B82D-6E56F1D62F88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18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1566C9-CFF2-49C9-AC07-0811AA56680D}"/>
              </a:ext>
            </a:extLst>
          </p:cNvPr>
          <p:cNvSpPr/>
          <p:nvPr/>
        </p:nvSpPr>
        <p:spPr>
          <a:xfrm>
            <a:off x="95250" y="3810001"/>
            <a:ext cx="8458200" cy="707886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Simultaneously produce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on LH</a:t>
            </a:r>
            <a:r>
              <a:rPr lang="en-US" altLang="ja-JP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target with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8.4-11.7 GeV tagged photon beam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via 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→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1B682-3733-4234-9D47-EAC96232FA78}"/>
              </a:ext>
            </a:extLst>
          </p:cNvPr>
          <p:cNvSpPr/>
          <p:nvPr/>
        </p:nvSpPr>
        <p:spPr>
          <a:xfrm>
            <a:off x="95250" y="4572000"/>
            <a:ext cx="7848600" cy="70802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Reduce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non-coplanar backgrounds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by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detecting recoil protons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with GlueX detector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DD414-026F-47AF-8F9A-5B8172985B93}"/>
              </a:ext>
            </a:extLst>
          </p:cNvPr>
          <p:cNvSpPr/>
          <p:nvPr/>
        </p:nvSpPr>
        <p:spPr>
          <a:xfrm>
            <a:off x="95250" y="5257800"/>
            <a:ext cx="8763000" cy="7699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Upgraded Forward Calorimeter with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High resolution, high granularity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PWO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insertion (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FCAL-II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 to detect multi-photons from the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  <p:sp>
        <p:nvSpPr>
          <p:cNvPr id="5132" name="TextBox 86">
            <a:extLst>
              <a:ext uri="{FF2B5EF4-FFF2-40B4-BE49-F238E27FC236}">
                <a16:creationId xmlns:a16="http://schemas.microsoft.com/office/drawing/2014/main" id="{2187A7B9-B3CE-41AE-8210-CB41A827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Helvetica" panose="020B0604020202020204" pitchFamily="34" charset="0"/>
              </a:rPr>
              <a:t>FCAL-II</a:t>
            </a:r>
          </a:p>
        </p:txBody>
      </p:sp>
      <p:pic>
        <p:nvPicPr>
          <p:cNvPr id="5133" name="Picture 1">
            <a:extLst>
              <a:ext uri="{FF2B5EF4-FFF2-40B4-BE49-F238E27FC236}">
                <a16:creationId xmlns:a16="http://schemas.microsoft.com/office/drawing/2014/main" id="{69BB9651-E036-468F-8896-BA7B721F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1"/>
            <a:ext cx="2473357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C9B5B-3A0C-4F7D-821B-E1D1B2551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89" y="750258"/>
            <a:ext cx="5149179" cy="2831535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07E60CDD-B21E-4191-ADC7-D4EC6B014E6E}"/>
              </a:ext>
            </a:extLst>
          </p:cNvPr>
          <p:cNvSpPr/>
          <p:nvPr/>
        </p:nvSpPr>
        <p:spPr bwMode="auto">
          <a:xfrm>
            <a:off x="4885464" y="873179"/>
            <a:ext cx="2057400" cy="536575"/>
          </a:xfrm>
          <a:prstGeom prst="curvedDownArrow">
            <a:avLst/>
          </a:prstGeom>
          <a:solidFill>
            <a:srgbClr val="99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6C9A7-848C-20F3-1FAD-AEB72FB5341A}"/>
              </a:ext>
            </a:extLst>
          </p:cNvPr>
          <p:cNvSpPr/>
          <p:nvPr/>
        </p:nvSpPr>
        <p:spPr>
          <a:xfrm>
            <a:off x="95250" y="6076890"/>
            <a:ext cx="8763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</a:t>
            </a:r>
            <a:r>
              <a:rPr lang="en-US" altLang="en-US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detector  will detect the charged products from the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</p:spTree>
    <p:custDataLst>
      <p:tags r:id="rId1"/>
    </p:custDataLst>
  </p:cSld>
  <p:clrMapOvr>
    <a:masterClrMapping/>
  </p:clrMapOvr>
  <p:transition advTm="65147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D53788F1-E17A-378E-D781-3A3EBD97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546100"/>
          </a:xfrm>
        </p:spPr>
        <p:txBody>
          <a:bodyPr/>
          <a:lstStyle/>
          <a:p>
            <a:pPr algn="ctr"/>
            <a:r>
              <a:rPr lang="en-US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World Competition in </a:t>
            </a:r>
            <a:r>
              <a:rPr lang="el-GR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η</a:t>
            </a:r>
            <a:r>
              <a:rPr lang="en-US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 Decays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308B-3BB6-BF6A-5322-0041E97C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28611A1-2EF2-2040-A2BA-FF9C76B1CFD9}" type="slidenum"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61" name="Picture 5">
            <a:extLst>
              <a:ext uri="{FF2B5EF4-FFF2-40B4-BE49-F238E27FC236}">
                <a16:creationId xmlns:a16="http://schemas.microsoft.com/office/drawing/2014/main" id="{0AF24CD5-E74A-289F-982F-B7F1DA3B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1828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977DF3C2-A897-C877-37BF-72046E79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2005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8">
            <a:extLst>
              <a:ext uri="{FF2B5EF4-FFF2-40B4-BE49-F238E27FC236}">
                <a16:creationId xmlns:a16="http://schemas.microsoft.com/office/drawing/2014/main" id="{619FDD54-9A4C-74E4-B666-3E55F28F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26098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2874A7D7-DE5A-3C92-CF53-0C4A80FC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616450"/>
            <a:ext cx="2076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detector_labels_noplug.pdf">
            <a:extLst>
              <a:ext uri="{FF2B5EF4-FFF2-40B4-BE49-F238E27FC236}">
                <a16:creationId xmlns:a16="http://schemas.microsoft.com/office/drawing/2014/main" id="{A615C28D-826E-9190-7C2B-EAC70589C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05400"/>
            <a:ext cx="2362200" cy="1473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3824EA-6BB6-5164-18C6-160792E7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599" y="4735425"/>
            <a:ext cx="2133601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JEF at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JLab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D05B07-1ACE-C032-0BCC-1CA08F61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6175"/>
            <a:ext cx="27717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0654A7-33C3-C840-5EE5-88C7AC113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4581525"/>
            <a:ext cx="2730500" cy="371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CBELSA/TAPS at ELSA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D4ECA-788A-720E-AA69-0C04BAD16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322389"/>
            <a:ext cx="18288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err="1">
                <a:solidFill>
                  <a:srgbClr val="336600"/>
                </a:solidFill>
                <a:latin typeface="Helvetica" pitchFamily="2" charset="0"/>
              </a:rPr>
              <a:t>e</a:t>
            </a:r>
            <a:r>
              <a:rPr lang="en-US" altLang="en-US" sz="1800" b="1" baseline="30000" err="1">
                <a:solidFill>
                  <a:srgbClr val="336600"/>
                </a:solidFill>
                <a:latin typeface="Helvetica" pitchFamily="2" charset="0"/>
              </a:rPr>
              <a:t>+</a:t>
            </a:r>
            <a:r>
              <a:rPr lang="en-US" altLang="en-US" sz="1800" b="1" err="1">
                <a:solidFill>
                  <a:srgbClr val="336600"/>
                </a:solidFill>
                <a:latin typeface="Helvetica" pitchFamily="2" charset="0"/>
              </a:rPr>
              <a:t>e</a:t>
            </a:r>
            <a:r>
              <a:rPr lang="en-US" altLang="en-US" sz="1800" b="1" baseline="30000">
                <a:solidFill>
                  <a:srgbClr val="336600"/>
                </a:solidFill>
                <a:latin typeface="Helvetica" pitchFamily="2" charset="0"/>
              </a:rPr>
              <a:t>-</a:t>
            </a:r>
            <a:r>
              <a:rPr lang="en-US" altLang="en-US" sz="1800" b="1">
                <a:solidFill>
                  <a:srgbClr val="336600"/>
                </a:solidFill>
                <a:latin typeface="Helvetica" pitchFamily="2" charset="0"/>
              </a:rPr>
              <a:t> Collider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08DA1-9E9F-688E-3F0A-D777E1A42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20177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336600"/>
                </a:solidFill>
                <a:latin typeface="Helvetica" pitchFamily="2" charset="0"/>
              </a:rPr>
              <a:t>Fixed-target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0A0E0-3DD4-9BCB-39F4-AEA4C7B06365}"/>
              </a:ext>
            </a:extLst>
          </p:cNvPr>
          <p:cNvSpPr txBox="1"/>
          <p:nvPr/>
        </p:nvSpPr>
        <p:spPr>
          <a:xfrm>
            <a:off x="381000" y="6096000"/>
            <a:ext cx="1676400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Times New Roman" pitchFamily="18" charset="0"/>
              </a:rPr>
              <a:t>Photoproduction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71922-AB22-108E-9E55-1228357AD2C8}"/>
              </a:ext>
            </a:extLst>
          </p:cNvPr>
          <p:cNvSpPr txBox="1"/>
          <p:nvPr/>
        </p:nvSpPr>
        <p:spPr>
          <a:xfrm>
            <a:off x="533400" y="3962400"/>
            <a:ext cx="1676400" cy="338138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Times New Roman" pitchFamily="18" charset="0"/>
              </a:rPr>
              <a:t>hadroproduction</a:t>
            </a:r>
            <a:endParaRPr lang="en-US" sz="1600">
              <a:solidFill>
                <a:srgbClr val="000000"/>
              </a:solidFill>
              <a:latin typeface="Helvetica" pitchFamily="2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3BD41F-592E-91D6-19F7-47ACA595F06A}"/>
              </a:ext>
            </a:extLst>
          </p:cNvPr>
          <p:cNvCxnSpPr/>
          <p:nvPr/>
        </p:nvCxnSpPr>
        <p:spPr bwMode="auto">
          <a:xfrm flipV="1">
            <a:off x="5340350" y="1447800"/>
            <a:ext cx="984250" cy="13885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0177FD-950E-9EED-19B3-09781A47AF62}"/>
              </a:ext>
            </a:extLst>
          </p:cNvPr>
          <p:cNvSpPr txBox="1"/>
          <p:nvPr/>
        </p:nvSpPr>
        <p:spPr>
          <a:xfrm>
            <a:off x="6367689" y="1136520"/>
            <a:ext cx="1861911" cy="476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Low-energy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B54072-C945-6130-BD4D-7B9302DE1389}"/>
              </a:ext>
            </a:extLst>
          </p:cNvPr>
          <p:cNvSpPr txBox="1"/>
          <p:nvPr/>
        </p:nvSpPr>
        <p:spPr>
          <a:xfrm>
            <a:off x="7282089" y="3181350"/>
            <a:ext cx="1861911" cy="476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High-energy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820697-EC56-9F8D-FD1E-FCA81FF652E6}"/>
              </a:ext>
            </a:extLst>
          </p:cNvPr>
          <p:cNvCxnSpPr/>
          <p:nvPr/>
        </p:nvCxnSpPr>
        <p:spPr bwMode="auto">
          <a:xfrm>
            <a:off x="8153400" y="4581525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24D4B8-121C-48F4-6614-B56E88FB5D44}"/>
              </a:ext>
            </a:extLst>
          </p:cNvPr>
          <p:cNvCxnSpPr>
            <a:endCxn id="15" idx="2"/>
          </p:cNvCxnSpPr>
          <p:nvPr/>
        </p:nvCxnSpPr>
        <p:spPr bwMode="auto">
          <a:xfrm flipV="1">
            <a:off x="8153400" y="3657600"/>
            <a:ext cx="59645" cy="9239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7C9F623-97C5-67C6-AC60-FA3EB2DFB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312" y="3141836"/>
            <a:ext cx="2216150" cy="12011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828F497-A132-A681-9A2E-4E5CF0A5923E}"/>
              </a:ext>
            </a:extLst>
          </p:cNvPr>
          <p:cNvSpPr/>
          <p:nvPr/>
        </p:nvSpPr>
        <p:spPr bwMode="auto">
          <a:xfrm>
            <a:off x="1133474" y="1216025"/>
            <a:ext cx="4330700" cy="5105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3C10E-3C7F-12A7-9E8D-393B85FB7929}"/>
              </a:ext>
            </a:extLst>
          </p:cNvPr>
          <p:cNvSpPr txBox="1"/>
          <p:nvPr/>
        </p:nvSpPr>
        <p:spPr>
          <a:xfrm>
            <a:off x="4800600" y="2785646"/>
            <a:ext cx="200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Proposed REDTOP</a:t>
            </a:r>
          </a:p>
        </p:txBody>
      </p:sp>
    </p:spTree>
    <p:custDataLst>
      <p:tags r:id="rId1"/>
    </p:custDataLst>
  </p:cSld>
  <p:clrMapOvr>
    <a:masterClrMapping/>
  </p:clrMapOvr>
  <p:transition advTm="58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6345-C784-90E4-7BB5-D2A311F2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444500"/>
          </a:xfrm>
        </p:spPr>
        <p:txBody>
          <a:bodyPr/>
          <a:lstStyle/>
          <a:p>
            <a:pPr marL="342900" indent="-342900" algn="ctr"/>
            <a:r>
              <a:rPr lang="en-US" altLang="en-US" sz="3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Challenges in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C6FEF-4D8F-E7FB-9B2C-FB83A7985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746499"/>
            <a:ext cx="4648200" cy="177799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>
                <a:latin typeface="Helvetica"/>
                <a:cs typeface="Helvetica"/>
              </a:rPr>
              <a:t>Confinement QCD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>
                <a:latin typeface="Helvetica"/>
                <a:cs typeface="Helvetica"/>
              </a:rPr>
              <a:t>Nature of QCD confinement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>
                <a:latin typeface="Helvetica"/>
                <a:cs typeface="Helvetica"/>
              </a:rPr>
              <a:t>Its relationship to the dynamical </a:t>
            </a:r>
            <a:r>
              <a:rPr lang="en-US" sz="2000">
                <a:latin typeface="Helvetica"/>
                <a:cs typeface="Helvetica"/>
                <a:sym typeface="Symbol" charset="0"/>
              </a:rPr>
              <a:t>c</a:t>
            </a:r>
            <a:r>
              <a:rPr lang="en-US" sz="2000">
                <a:latin typeface="Helvetica"/>
                <a:cs typeface="Helvetica"/>
              </a:rPr>
              <a:t>hiral  symmetry breaking </a:t>
            </a:r>
          </a:p>
          <a:p>
            <a:pPr marL="457200" lvl="1" indent="0">
              <a:buNone/>
              <a:defRPr/>
            </a:pPr>
            <a:endParaRPr lang="en-US" sz="2000">
              <a:latin typeface="Comic Sans MS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A49D-D2CF-3EE1-2D55-DAC14347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C826E34-1DCC-8B43-BA98-FB94DC49F42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05BCC-DF7D-F9BB-CA36-AC74C2F03792}"/>
              </a:ext>
            </a:extLst>
          </p:cNvPr>
          <p:cNvSpPr/>
          <p:nvPr/>
        </p:nvSpPr>
        <p:spPr>
          <a:xfrm>
            <a:off x="5257800" y="3683000"/>
            <a:ext cx="4343400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0000"/>
              </a:buClr>
            </a:pP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New physics beyond the Standard Model (SM)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</a:t>
            </a:r>
          </a:p>
          <a:p>
            <a:pPr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New sources of CP violation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Dark matter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Dark energy</a:t>
            </a:r>
          </a:p>
        </p:txBody>
      </p:sp>
      <p:sp>
        <p:nvSpPr>
          <p:cNvPr id="55301" name="TextBox 5">
            <a:extLst>
              <a:ext uri="{FF2B5EF4-FFF2-40B4-BE49-F238E27FC236}">
                <a16:creationId xmlns:a16="http://schemas.microsoft.com/office/drawing/2014/main" id="{7424C338-0B12-12B2-E48D-27376473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6000690"/>
            <a:ext cx="10058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    </a:t>
            </a:r>
            <a:r>
              <a:rPr lang="el-GR" altLang="en-US">
                <a:solidFill>
                  <a:srgbClr val="FF0000"/>
                </a:solidFill>
                <a:latin typeface="Helvetica" pitchFamily="2" charset="0"/>
              </a:rPr>
              <a:t>η 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and </a:t>
            </a:r>
            <a:r>
              <a:rPr lang="el-GR" altLang="en-US">
                <a:solidFill>
                  <a:srgbClr val="FF0000"/>
                </a:solidFill>
                <a:latin typeface="Helvetica" pitchFamily="2" charset="0"/>
              </a:rPr>
              <a:t>ηꞌ 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decays provide sensitive probes to explore both fundamental issues</a:t>
            </a:r>
            <a:endParaRPr lang="el-GR" altLang="en-US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55302" name="Picture 5" descr="size_scale.gif">
            <a:extLst>
              <a:ext uri="{FF2B5EF4-FFF2-40B4-BE49-F238E27FC236}">
                <a16:creationId xmlns:a16="http://schemas.microsoft.com/office/drawing/2014/main" id="{3CF85E6D-2B97-944E-8FA9-2FD19740DF9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333501"/>
            <a:ext cx="807402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6938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5DD5-9F70-456F-8B4C-388F5010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9144000" cy="228600"/>
          </a:xfrm>
        </p:spPr>
        <p:txBody>
          <a:bodyPr/>
          <a:lstStyle/>
          <a:p>
            <a:pPr algn="ctr">
              <a:defRPr/>
            </a:pPr>
            <a:r>
              <a:rPr lang="en-US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Uniqueness of JEF Experiment</a:t>
            </a:r>
            <a:r>
              <a:rPr lang="en-US" altLang="en-US" sz="28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1DAF7-948F-4D1A-AE2D-7B748CE4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F548F497-D9D2-4C7F-B018-DAE873876EA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20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F3CD75C4-F93E-4813-81CA-39FE095F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0495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b="1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JEF:</a:t>
            </a:r>
            <a:r>
              <a:rPr lang="en-US" altLang="en-US">
                <a:solidFill>
                  <a:srgbClr val="FF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p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→η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p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E</a:t>
            </a:r>
            <a:r>
              <a:rPr lang="en-US" alt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=8.4-11.7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GeV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55383D-1A6F-474E-A68A-38072097ACCC}"/>
              </a:ext>
            </a:extLst>
          </p:cNvPr>
          <p:cNvSpPr/>
          <p:nvPr/>
        </p:nvSpPr>
        <p:spPr>
          <a:xfrm>
            <a:off x="381000" y="1511300"/>
            <a:ext cx="4953000" cy="6223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en-US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A2 at MAMI: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p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→η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p</a:t>
            </a:r>
            <a:r>
              <a:rPr lang="en-US" altLang="en-US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E</a:t>
            </a:r>
            <a:r>
              <a:rPr lang="en-US" alt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=1.5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GeV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en-US" sz="120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is-IS" altLang="en-US" sz="120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P.R. C90, 025206)</a:t>
            </a:r>
            <a:endParaRPr lang="el-GR" altLang="en-US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pic>
        <p:nvPicPr>
          <p:cNvPr id="7174" name="Picture 4">
            <a:extLst>
              <a:ext uri="{FF2B5EF4-FFF2-40B4-BE49-F238E27FC236}">
                <a16:creationId xmlns:a16="http://schemas.microsoft.com/office/drawing/2014/main" id="{4B0401CE-00E2-4AE0-8FBD-AD0B16FF1FF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3" y="2255839"/>
            <a:ext cx="3227388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C933C3FD-9BA9-4F30-83B5-EE4A4B09FFF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700818" y="2457063"/>
            <a:ext cx="430887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η</a:t>
            </a:r>
            <a:r>
              <a:rPr lang="el-GR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 →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E68940-B19C-4398-91D6-7E7A18986AC9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838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Two-orders of magnitude background suppression comparing to all other experiments:</a:t>
            </a:r>
          </a:p>
          <a:p>
            <a:pPr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a) </a:t>
            </a:r>
            <a:r>
              <a:rPr lang="el-GR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  <a:ea typeface="MS Mincho" panose="02020609040205080304" pitchFamily="49" charset="-128"/>
                <a:sym typeface="Symbol" panose="05050102010706020507" pitchFamily="18" charset="2"/>
              </a:rPr>
              <a:t>’ 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</a:rPr>
              <a:t>energy boost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;  b) FCAL-II; c) exclusive detections</a:t>
            </a:r>
            <a:b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</a:b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00E3E0-27DF-4541-876B-EA78A9A85E18}"/>
              </a:ext>
            </a:extLst>
          </p:cNvPr>
          <p:cNvSpPr txBox="1">
            <a:spLocks/>
          </p:cNvSpPr>
          <p:nvPr/>
        </p:nvSpPr>
        <p:spPr bwMode="auto">
          <a:xfrm>
            <a:off x="152400" y="5843656"/>
            <a:ext cx="8991600" cy="76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. Simultaneously produce tagged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ηꞌ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with similar rates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ECB29A-F85F-4336-A2E8-8449DDDC57CE}"/>
              </a:ext>
            </a:extLst>
          </p:cNvPr>
          <p:cNvSpPr txBox="1">
            <a:spLocks/>
          </p:cNvSpPr>
          <p:nvPr/>
        </p:nvSpPr>
        <p:spPr bwMode="auto">
          <a:xfrm>
            <a:off x="152400" y="5310255"/>
            <a:ext cx="9144000" cy="3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Capability of running in parallel with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other experiments in Hall D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high-statistics data set</a:t>
            </a:r>
            <a:b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</a:b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</a:t>
            </a:r>
          </a:p>
        </p:txBody>
      </p:sp>
      <p:sp>
        <p:nvSpPr>
          <p:cNvPr id="7179" name="Right Arrow 2">
            <a:extLst>
              <a:ext uri="{FF2B5EF4-FFF2-40B4-BE49-F238E27FC236}">
                <a16:creationId xmlns:a16="http://schemas.microsoft.com/office/drawing/2014/main" id="{D6860F83-B268-47D9-9442-90688AFA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34000"/>
            <a:ext cx="533400" cy="1524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8000"/>
              </a:solidFill>
            </a:endParaRPr>
          </a:p>
        </p:txBody>
      </p:sp>
      <p:pic>
        <p:nvPicPr>
          <p:cNvPr id="7180" name="Picture 4">
            <a:extLst>
              <a:ext uri="{FF2B5EF4-FFF2-40B4-BE49-F238E27FC236}">
                <a16:creationId xmlns:a16="http://schemas.microsoft.com/office/drawing/2014/main" id="{ADA42E54-BDA3-44E4-8916-966B5D4D1CB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80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81" name="Straight Connector 9">
            <a:extLst>
              <a:ext uri="{FF2B5EF4-FFF2-40B4-BE49-F238E27FC236}">
                <a16:creationId xmlns:a16="http://schemas.microsoft.com/office/drawing/2014/main" id="{6FF68591-03F4-47AE-95F7-09A81D5327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438400"/>
            <a:ext cx="238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2" name="Straight Connector 23">
            <a:extLst>
              <a:ext uri="{FF2B5EF4-FFF2-40B4-BE49-F238E27FC236}">
                <a16:creationId xmlns:a16="http://schemas.microsoft.com/office/drawing/2014/main" id="{BD91A621-C01D-4636-B8BA-5CDE1196F6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819400"/>
            <a:ext cx="24765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F8CD301-40EB-44E2-81B9-886B70B73663}"/>
              </a:ext>
            </a:extLst>
          </p:cNvPr>
          <p:cNvSpPr txBox="1"/>
          <p:nvPr/>
        </p:nvSpPr>
        <p:spPr>
          <a:xfrm>
            <a:off x="7239000" y="2300288"/>
            <a:ext cx="1732591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Signal+backgrounds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</a:t>
            </a:r>
            <a:r>
              <a:rPr lang="en-US" altLang="en-US" sz="1200" baseline="300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  signal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η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→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 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background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other backgrounds</a:t>
            </a:r>
          </a:p>
          <a:p>
            <a:pPr eaLnBrk="1" hangingPunct="1">
              <a:defRPr/>
            </a:pPr>
            <a:endParaRPr lang="en-US" altLang="en-US" sz="1800">
              <a:solidFill>
                <a:srgbClr val="0000FF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sz="1800">
              <a:solidFill>
                <a:srgbClr val="0000FF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sz="18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cxnSp>
        <p:nvCxnSpPr>
          <p:cNvPr id="7184" name="Straight Connector 9">
            <a:extLst>
              <a:ext uri="{FF2B5EF4-FFF2-40B4-BE49-F238E27FC236}">
                <a16:creationId xmlns:a16="http://schemas.microsoft.com/office/drawing/2014/main" id="{FC888228-0EA6-4D43-8861-A6CC6FFE3F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667000"/>
            <a:ext cx="2381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5" name="Straight Connector 23">
            <a:extLst>
              <a:ext uri="{FF2B5EF4-FFF2-40B4-BE49-F238E27FC236}">
                <a16:creationId xmlns:a16="http://schemas.microsoft.com/office/drawing/2014/main" id="{16CA4D46-0730-45ED-9216-1FFE6C73D1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971800"/>
            <a:ext cx="24765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6" name="Straight Arrow Connector 4">
            <a:extLst>
              <a:ext uri="{FF2B5EF4-FFF2-40B4-BE49-F238E27FC236}">
                <a16:creationId xmlns:a16="http://schemas.microsoft.com/office/drawing/2014/main" id="{35F08A9A-F532-44AD-AF0E-1976A151915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00300" y="3131284"/>
            <a:ext cx="1219200" cy="799981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187" name="Rectangle 11">
            <a:extLst>
              <a:ext uri="{FF2B5EF4-FFF2-40B4-BE49-F238E27FC236}">
                <a16:creationId xmlns:a16="http://schemas.microsoft.com/office/drawing/2014/main" id="{B63424DB-9D30-4494-9C19-7F27A4C65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740025"/>
            <a:ext cx="1671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other backgrounds</a:t>
            </a:r>
          </a:p>
        </p:txBody>
      </p:sp>
      <p:cxnSp>
        <p:nvCxnSpPr>
          <p:cNvPr id="7188" name="Straight Arrow Connector 13">
            <a:extLst>
              <a:ext uri="{FF2B5EF4-FFF2-40B4-BE49-F238E27FC236}">
                <a16:creationId xmlns:a16="http://schemas.microsoft.com/office/drawing/2014/main" id="{ABE308E3-AAE4-4C8B-A43A-DEFF42D6FC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0600" y="3048000"/>
            <a:ext cx="228600" cy="22860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4"/>
          <p:cNvCxnSpPr>
            <a:cxnSpLocks/>
          </p:cNvCxnSpPr>
          <p:nvPr/>
        </p:nvCxnSpPr>
        <p:spPr bwMode="auto">
          <a:xfrm>
            <a:off x="3962400" y="3131284"/>
            <a:ext cx="1219200" cy="450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3A59F8-BC88-44CE-85FA-37B76DA5CEF2}"/>
              </a:ext>
            </a:extLst>
          </p:cNvPr>
          <p:cNvSpPr txBox="1"/>
          <p:nvPr/>
        </p:nvSpPr>
        <p:spPr>
          <a:xfrm>
            <a:off x="7315200" y="324284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day’s running  </a:t>
            </a:r>
          </a:p>
        </p:txBody>
      </p:sp>
    </p:spTree>
    <p:custDataLst>
      <p:tags r:id="rId1"/>
    </p:custDataLst>
  </p:cSld>
  <p:clrMapOvr>
    <a:masterClrMapping/>
  </p:clrMapOvr>
  <p:transition advTm="153396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39F7-EE65-4202-A057-37D4550C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/>
          <a:lstStyle/>
          <a:p>
            <a:pPr algn="ctr">
              <a:defRPr/>
            </a:pPr>
            <a:r>
              <a:rPr lang="en-US" altLang="ja-JP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Production Rate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5F4F3-2D47-4E50-AD0B-45CFC8E6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7CD841F7-1689-4246-A282-16A7C54AED25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21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Box 2">
            <a:extLst>
              <a:ext uri="{FF2B5EF4-FFF2-40B4-BE49-F238E27FC236}">
                <a16:creationId xmlns:a16="http://schemas.microsoft.com/office/drawing/2014/main" id="{A80DDEF8-E4E4-4892-931D-6711BE9D3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195580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8AF053-E61D-480A-A68D-14644D6A286C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1524000"/>
          <a:ext cx="7010400" cy="933450"/>
        </p:xfrm>
        <a:graphic>
          <a:graphicData uri="http://schemas.openxmlformats.org/drawingml/2006/table">
            <a:tbl>
              <a:tblPr/>
              <a:tblGrid>
                <a:gridCol w="352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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 ’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 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Tagged mesons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6.5x10</a:t>
                      </a:r>
                      <a:r>
                        <a:rPr kumimoji="0" lang="en-U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4.9x10</a:t>
                      </a:r>
                      <a:r>
                        <a:rPr kumimoji="0" lang="en-U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451" name="TextBox 4">
            <a:extLst>
              <a:ext uri="{FF2B5EF4-FFF2-40B4-BE49-F238E27FC236}">
                <a16:creationId xmlns:a16="http://schemas.microsoft.com/office/drawing/2014/main" id="{63DD1AEE-5263-4CE6-AE5A-4D1DC42B2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Helvetica" panose="020B0604020202020204" pitchFamily="34" charset="0"/>
              </a:rPr>
              <a:t>JEF for 100 days of beam:</a:t>
            </a:r>
          </a:p>
        </p:txBody>
      </p:sp>
      <p:sp>
        <p:nvSpPr>
          <p:cNvPr id="18452" name="TextBox 10">
            <a:extLst>
              <a:ext uri="{FF2B5EF4-FFF2-40B4-BE49-F238E27FC236}">
                <a16:creationId xmlns:a16="http://schemas.microsoft.com/office/drawing/2014/main" id="{BE694210-7ADB-45AE-AC09-10966B73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08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Helvetica" panose="020B0604020202020204" pitchFamily="34" charset="0"/>
              </a:rPr>
              <a:t>Previous Experiments: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2C1E7C-DAA0-47EB-AE3E-268AB078DC10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3184525"/>
          <a:ext cx="7010400" cy="258451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Experiment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Total 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Total 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’</a:t>
                      </a: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 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MS PGothic" panose="020B0600070205080204" pitchFamily="34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at AGS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MAMI-B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2x10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MAMI-C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6x10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WASA-COSY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~3x10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(p+d), ~5x10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8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(p+p)</a:t>
                      </a:r>
                      <a:endParaRPr kumimoji="0" lang="en-US" alt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KLOE-II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3x10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BESIII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87" name="TextBox 13">
            <a:extLst>
              <a:ext uri="{FF2B5EF4-FFF2-40B4-BE49-F238E27FC236}">
                <a16:creationId xmlns:a16="http://schemas.microsoft.com/office/drawing/2014/main" id="{8046A4D7-2C63-45F9-93F0-D6CB096DF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97715"/>
            <a:ext cx="899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JEF offers a competitive </a:t>
            </a:r>
            <a:r>
              <a:rPr lang="en-US" altLang="en-US" sz="2000" err="1">
                <a:solidFill>
                  <a:srgbClr val="FF0000"/>
                </a:solidFill>
                <a:latin typeface="Helvetica" panose="020B0604020202020204" pitchFamily="34" charset="0"/>
              </a:rPr>
              <a:t>η</a:t>
            </a: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/</a:t>
            </a:r>
            <a:r>
              <a:rPr lang="en-US" altLang="en-US" sz="2000" err="1">
                <a:solidFill>
                  <a:srgbClr val="FF0000"/>
                </a:solidFill>
                <a:latin typeface="Helvetica" panose="020B0604020202020204" pitchFamily="34" charset="0"/>
              </a:rPr>
              <a:t>η</a:t>
            </a:r>
            <a:r>
              <a:rPr lang="en-US" alt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’ </a:t>
            </a: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production rate with much cleaner backgrounds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26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62A1-14BF-4C01-A93D-26DB5A08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92FAFD3B-C722-4334-BA5C-19CDCD255D9C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22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00085D-49F4-46C8-BDD1-D570C27B7D8C}"/>
              </a:ext>
            </a:extLst>
          </p:cNvPr>
          <p:cNvSpPr txBox="1">
            <a:spLocks/>
          </p:cNvSpPr>
          <p:nvPr/>
        </p:nvSpPr>
        <p:spPr bwMode="auto">
          <a:xfrm>
            <a:off x="152400" y="1524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Main JEF Physics Objectives </a:t>
            </a:r>
            <a:endParaRPr lang="en-US" sz="2400"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9D7CF-EF0C-4453-BDA9-265B2BC19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76400"/>
            <a:ext cx="4176122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94046-C6E1-4B79-A380-EE0BEB913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9" y="2438400"/>
            <a:ext cx="2057401" cy="407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B947E-82D5-480D-B898-3746F9D2D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926017"/>
            <a:ext cx="4718713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FE328-F37C-47CF-8AE8-3CAAB3BAA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782533"/>
            <a:ext cx="3023878" cy="408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8A14A-F030-46A1-BC5C-EF82310EE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5334000"/>
            <a:ext cx="975444" cy="318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CB79BA-6466-460D-A7FC-1CCFCBD3B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303" y="5334000"/>
            <a:ext cx="955537" cy="318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7C4E7-265C-4F4D-AAAF-15310DD72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701" y="5638800"/>
            <a:ext cx="1231499" cy="256054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8E7EC7BD-B9C1-4276-BE09-6CBB203D2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7866063" cy="64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137160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Helvetica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>
                <a:latin typeface="Helvetica" panose="020B0604020202020204" pitchFamily="34" charset="0"/>
              </a:rPr>
              <a:t>1. </a:t>
            </a:r>
            <a:r>
              <a:rPr lang="en-US" altLang="en-US" sz="2000" b="1">
                <a:latin typeface="Helvetica" panose="020B0604020202020204" pitchFamily="34" charset="0"/>
              </a:rPr>
              <a:t>Search for sub-GeV hidden bosons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>
                <a:latin typeface="Helvetica" panose="020B0604020202020204" pitchFamily="34" charset="0"/>
              </a:rPr>
              <a:t>       </a:t>
            </a:r>
            <a:r>
              <a:rPr lang="en-US" altLang="en-US" sz="1800" i="1">
                <a:latin typeface="Helvetica" panose="020B0604020202020204" pitchFamily="34" charset="0"/>
              </a:rPr>
              <a:t>vector:</a:t>
            </a:r>
            <a:r>
              <a:rPr lang="en-US" altLang="en-US" sz="1800" b="1" i="1">
                <a:latin typeface="Helvetica" panose="020B0604020202020204" pitchFamily="34" charset="0"/>
              </a:rPr>
              <a:t>  </a:t>
            </a: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>
                <a:latin typeface="Helvetica" panose="020B0604020202020204" pitchFamily="34" charset="0"/>
              </a:rPr>
              <a:t>Leptophobic vector </a:t>
            </a:r>
            <a:r>
              <a:rPr lang="en-US" altLang="en-US" sz="1800" i="1">
                <a:latin typeface="Helvetica" panose="020B0604020202020204" pitchFamily="34" charset="0"/>
              </a:rPr>
              <a:t>B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Hidden or dark photon: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180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i="1">
                <a:latin typeface="Helvetica" panose="020B0604020202020204" pitchFamily="34" charset="0"/>
                <a:cs typeface="Times New Roman" panose="02020603050405020304" pitchFamily="18" charset="0"/>
              </a:rPr>
              <a:t>scalar S: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1800" i="1">
                <a:latin typeface="Helvetica" panose="020B0604020202020204" pitchFamily="34" charset="0"/>
                <a:cs typeface="Times New Roman" panose="02020603050405020304" pitchFamily="18" charset="0"/>
              </a:rPr>
              <a:t>Axion-Like Particles (ALP): </a:t>
            </a:r>
            <a:endParaRPr lang="en-US" altLang="ja-JP" sz="1800" i="1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 typeface="Tahoma" panose="020B0604030504040204" pitchFamily="34" charset="0"/>
              <a:buAutoNum type="romanLcPeriod"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2.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Directly constrain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</a:rPr>
              <a:t>CVPC new physics:                           </a:t>
            </a:r>
            <a:r>
              <a:rPr lang="en-US" altLang="en-US" sz="200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</a:rPr>
              <a:t>Precision tests of low-energy QCD: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Interplay of VMD &amp; scalar dynamics in ChPT:              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Transition Form Factors of </a:t>
            </a:r>
            <a:r>
              <a:rPr lang="el-G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1800" baseline="30000">
                <a:latin typeface="Helvetica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</a:rPr>
              <a:t>Improve the quark mass ratio via </a:t>
            </a:r>
            <a:r>
              <a:rPr lang="en-US" altLang="en-US" sz="2000" b="1" err="1">
                <a:latin typeface="Helvetica" panose="020B0604020202020204" pitchFamily="34" charset="0"/>
                <a:cs typeface="Times New Roman" panose="02020603050405020304" pitchFamily="18" charset="0"/>
              </a:rPr>
              <a:t>Dalitz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</a:rPr>
              <a:t> distributions of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3 </a:t>
            </a:r>
            <a:endParaRPr lang="en-US" altLang="en-US" sz="2000" b="1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/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l-G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blipFill>
                <a:blip r:embed="rId9"/>
                <a:stretch>
                  <a:fillRect l="-620" t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6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39"/>
    </mc:Choice>
    <mc:Fallback xmlns="">
      <p:transition spd="slow" advTm="9183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  <a:t>Example of a Key Channel: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</a:t>
            </a:r>
            <a:r>
              <a:rPr lang="en-US" sz="2800" baseline="300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0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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3EACE-910A-9AA1-4D6C-A3446876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1" y="914400"/>
            <a:ext cx="4648200" cy="3438525"/>
          </a:xfrm>
          <a:ln>
            <a:solidFill>
              <a:srgbClr val="0000FF"/>
            </a:solidFill>
          </a:ln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Search for sub-GeV gauge bosons </a:t>
            </a:r>
            <a:endParaRPr lang="en-US" alt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 leptophobic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vector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</a:t>
            </a:r>
          </a:p>
          <a:p>
            <a:pPr lvl="1">
              <a:buFont typeface="Tahoma" panose="020B0604030504040204" pitchFamily="34" charset="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    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,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 </a:t>
            </a:r>
            <a:r>
              <a:rPr lang="en-US" altLang="ja-JP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0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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An </a:t>
            </a:r>
            <a:r>
              <a:rPr lang="en-US" alt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electrophobic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scalar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 </a:t>
            </a:r>
          </a:p>
          <a:p>
            <a:pPr lvl="1">
              <a:buFont typeface="Tahoma" panose="020B0604030504040204" pitchFamily="34" charset="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     </a:t>
            </a:r>
            <a:r>
              <a:rPr lang="en-US" altLang="en-US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0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</a:t>
            </a:r>
          </a:p>
          <a:p>
            <a:pPr lvl="1">
              <a:buFont typeface="Tahoma" panose="020B0604030504040204" pitchFamily="34" charset="0"/>
              <a:buNone/>
            </a:pPr>
            <a:endParaRPr lang="en-US" altLang="ja-JP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  <a:sym typeface="Symbol" pitchFamily="2" charset="2"/>
            </a:endParaRPr>
          </a:p>
          <a:p>
            <a:pPr lvl="1">
              <a:buNone/>
            </a:pPr>
            <a:r>
              <a:rPr lang="en-US" altLang="en-US" sz="1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PRL 117,101801 (2016); PL B740,61(2015)</a:t>
            </a:r>
          </a:p>
          <a:p>
            <a:pPr lvl="1">
              <a:buFont typeface="Tahoma" panose="020B0604030504040204" pitchFamily="34" charset="0"/>
              <a:buNone/>
            </a:pPr>
            <a:endParaRPr lang="en-US" altLang="ja-JP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  <a:sym typeface="Symbol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371600"/>
            <a:ext cx="16764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45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76413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819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914400" y="3168650"/>
            <a:ext cx="18288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Portal:   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35004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400" imgH="254000" progId="Equation.3">
                  <p:embed/>
                </p:oleObj>
              </mc:Choice>
              <mc:Fallback>
                <p:oleObj name="Equation" r:id="rId3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5004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1688" y="3810000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228600" progId="Equation.3">
                  <p:embed/>
                </p:oleObj>
              </mc:Choice>
              <mc:Fallback>
                <p:oleObj name="Equation" r:id="rId5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3810000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7" name="Object 17">
            <a:extLst>
              <a:ext uri="{FF2B5EF4-FFF2-40B4-BE49-F238E27FC236}">
                <a16:creationId xmlns:a16="http://schemas.microsoft.com/office/drawing/2014/main" id="{520153BF-C9D9-4B4C-F362-CC566BE0C9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9475" y="3197225"/>
          <a:ext cx="669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500" imgH="203200" progId="Equation.3">
                  <p:embed/>
                </p:oleObj>
              </mc:Choice>
              <mc:Fallback>
                <p:oleObj name="Equation" r:id="rId7" imgW="444500" imgH="203200" progId="Equation.3">
                  <p:embed/>
                  <p:pic>
                    <p:nvPicPr>
                      <p:cNvPr id="26637" name="Object 17">
                        <a:extLst>
                          <a:ext uri="{FF2B5EF4-FFF2-40B4-BE49-F238E27FC236}">
                            <a16:creationId xmlns:a16="http://schemas.microsoft.com/office/drawing/2014/main" id="{520153BF-C9D9-4B4C-F362-CC566BE0C9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3197225"/>
                        <a:ext cx="6699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Box 14">
            <a:extLst>
              <a:ext uri="{FF2B5EF4-FFF2-40B4-BE49-F238E27FC236}">
                <a16:creationId xmlns:a16="http://schemas.microsoft.com/office/drawing/2014/main" id="{FC06583A-BD94-5195-751B-3A4D965AF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57238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Tahoma" panose="020B0604030504040204" pitchFamily="34" charset="0"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Helvetica" pitchFamily="2" charset="0"/>
              </a:rPr>
              <a:t>New physics:</a:t>
            </a:r>
          </a:p>
        </p:txBody>
      </p:sp>
      <p:sp>
        <p:nvSpPr>
          <p:cNvPr id="26639" name="TextBox 19">
            <a:extLst>
              <a:ext uri="{FF2B5EF4-FFF2-40B4-BE49-F238E27FC236}">
                <a16:creationId xmlns:a16="http://schemas.microsoft.com/office/drawing/2014/main" id="{B22C28A4-64B2-FA17-14BF-12D068D94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92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Tahoma" panose="020B0604030504040204" pitchFamily="34" charset="0"/>
              <a:buAutoNum type="arabicPeriod" startAt="2"/>
            </a:pPr>
            <a:r>
              <a:rPr lang="en-US" altLang="en-US" sz="2400" dirty="0">
                <a:solidFill>
                  <a:srgbClr val="000000"/>
                </a:solidFill>
                <a:latin typeface="Helvetica" pitchFamily="2" charset="0"/>
              </a:rPr>
              <a:t>Confinement QCD: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25CFBBF-C97E-06F9-FD23-98AFA0918D01}"/>
              </a:ext>
            </a:extLst>
          </p:cNvPr>
          <p:cNvSpPr txBox="1">
            <a:spLocks/>
          </p:cNvSpPr>
          <p:nvPr/>
        </p:nvSpPr>
        <p:spPr bwMode="auto">
          <a:xfrm>
            <a:off x="4267200" y="5105400"/>
            <a:ext cx="4724400" cy="914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US" sz="2000" b="1" dirty="0">
                <a:effectLst/>
                <a:latin typeface="Helvetica"/>
                <a:ea typeface="MS Mincho" charset="0"/>
                <a:cs typeface="Helvetica"/>
              </a:rPr>
              <a:t>A rare window to probe interplay of VMD &amp; scalar resonance in </a:t>
            </a:r>
            <a:r>
              <a:rPr lang="en-US" sz="2000" b="1" dirty="0" err="1">
                <a:effectLst/>
                <a:latin typeface="Helvetica"/>
                <a:ea typeface="MS Mincho" charset="0"/>
                <a:cs typeface="Helvetica"/>
              </a:rPr>
              <a:t>ChPT</a:t>
            </a:r>
            <a:r>
              <a:rPr lang="en-US" sz="2000" b="1" dirty="0">
                <a:effectLst/>
                <a:latin typeface="Helvetica"/>
                <a:ea typeface="MS Mincho" charset="0"/>
                <a:cs typeface="Helvetica"/>
              </a:rPr>
              <a:t> </a:t>
            </a:r>
          </a:p>
          <a:p>
            <a:pPr>
              <a:buFont typeface="Arial"/>
              <a:buChar char="•"/>
              <a:defRPr/>
            </a:pPr>
            <a:endParaRPr 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203450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08100" imgH="203200" progId="Equation.3">
                  <p:embed/>
                </p:oleObj>
              </mc:Choice>
              <mc:Fallback>
                <p:oleObj name="Equation" r:id="rId9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03450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3" name="Rectangle 2">
            <a:extLst>
              <a:ext uri="{FF2B5EF4-FFF2-40B4-BE49-F238E27FC236}">
                <a16:creationId xmlns:a16="http://schemas.microsoft.com/office/drawing/2014/main" id="{EDC41F31-AA1E-39F1-B6E9-DE6EFA082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75260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400" b="1" dirty="0">
              <a:solidFill>
                <a:srgbClr val="008000"/>
              </a:solidFill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1400" b="1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  <a:endParaRPr lang="en-US" altLang="en-US" sz="1400" dirty="0">
              <a:latin typeface="Helvetica" pitchFamily="2" charset="0"/>
            </a:endParaRPr>
          </a:p>
        </p:txBody>
      </p:sp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114800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44500" imgH="203200" progId="Equation.3">
                  <p:embed/>
                </p:oleObj>
              </mc:Choice>
              <mc:Fallback>
                <p:oleObj name="Equation" r:id="rId11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114800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FF08-F388-F74B-526B-2A3B049A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357767-5E28-AC41-A9E3-FC2EB50091A2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23" name="Rectangle 6">
            <a:extLst>
              <a:ext uri="{FF2B5EF4-FFF2-40B4-BE49-F238E27FC236}">
                <a16:creationId xmlns:a16="http://schemas.microsoft.com/office/drawing/2014/main" id="{ECB3E0D7-905C-1FE1-41C9-5CFFCAE8B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269301"/>
            <a:ext cx="3683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endParaRPr lang="en-US" altLang="en-US" dirty="0"/>
          </a:p>
        </p:txBody>
      </p:sp>
      <p:sp>
        <p:nvSpPr>
          <p:cNvPr id="34827" name="Picture 2">
            <a:extLst>
              <a:ext uri="{FF2B5EF4-FFF2-40B4-BE49-F238E27FC236}">
                <a16:creationId xmlns:a16="http://schemas.microsoft.com/office/drawing/2014/main" id="{C0DEDC2E-1BF2-05FE-B62B-FEA9D760B790}"/>
              </a:ext>
            </a:extLst>
          </p:cNvPr>
          <p:cNvSpPr>
            <a:spLocks noChangeAspect="1"/>
          </p:cNvSpPr>
          <p:nvPr/>
        </p:nvSpPr>
        <p:spPr bwMode="auto">
          <a:xfrm>
            <a:off x="685800" y="1092200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8" name="Rectangle 6">
            <a:extLst>
              <a:ext uri="{FF2B5EF4-FFF2-40B4-BE49-F238E27FC236}">
                <a16:creationId xmlns:a16="http://schemas.microsoft.com/office/drawing/2014/main" id="{67250543-5C5C-DEF7-D234-2FA72FF1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730" y="4000179"/>
            <a:ext cx="268288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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832" name="Rectangle 2">
            <a:extLst>
              <a:ext uri="{FF2B5EF4-FFF2-40B4-BE49-F238E27FC236}">
                <a16:creationId xmlns:a16="http://schemas.microsoft.com/office/drawing/2014/main" id="{0A952CDC-EFDD-A308-5673-8D126A65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4" y="4452937"/>
            <a:ext cx="1792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8000"/>
                </a:solidFill>
                <a:latin typeface="Helvetica" pitchFamily="2" charset="0"/>
              </a:rPr>
              <a:t>PL, B221, 80 (1989)</a:t>
            </a:r>
          </a:p>
          <a:p>
            <a:pPr eaLnBrk="1" hangingPunct="1"/>
            <a:r>
              <a:rPr lang="is-IS" altLang="en-US" sz="1400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</a:p>
          <a:p>
            <a:pPr eaLnBrk="1" hangingPunct="1"/>
            <a:endParaRPr lang="en-US" altLang="en-US" sz="1400" dirty="0">
              <a:solidFill>
                <a:srgbClr val="008000"/>
              </a:solidFill>
              <a:latin typeface="Helvetica" pitchFamily="2" charset="0"/>
            </a:endParaRPr>
          </a:p>
          <a:p>
            <a:pPr eaLnBrk="1" hangingPunct="1"/>
            <a:endParaRPr lang="en-US" altLang="en-US" sz="1400" dirty="0">
              <a:latin typeface="Helvetica" pitchFamily="2" charset="0"/>
            </a:endParaRPr>
          </a:p>
        </p:txBody>
      </p:sp>
      <p:pic>
        <p:nvPicPr>
          <p:cNvPr id="34833" name="Picture 2">
            <a:extLst>
              <a:ext uri="{FF2B5EF4-FFF2-40B4-BE49-F238E27FC236}">
                <a16:creationId xmlns:a16="http://schemas.microsoft.com/office/drawing/2014/main" id="{37398DFC-D04C-83BD-B317-8BB5485E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3378519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98A730E-2FBF-4D87-187C-27C77BD5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92556"/>
            <a:ext cx="5257800" cy="52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D5E72903-671E-F3C0-052D-7FF03EBAA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57663"/>
            <a:ext cx="1981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FF0000"/>
                </a:solidFill>
                <a:latin typeface="Helvetica" pitchFamily="2" charset="0"/>
              </a:rPr>
              <a:t>100 days’ beam</a:t>
            </a:r>
          </a:p>
        </p:txBody>
      </p:sp>
      <p:cxnSp>
        <p:nvCxnSpPr>
          <p:cNvPr id="21" name="Straight Arrow Connector 4">
            <a:extLst>
              <a:ext uri="{FF2B5EF4-FFF2-40B4-BE49-F238E27FC236}">
                <a16:creationId xmlns:a16="http://schemas.microsoft.com/office/drawing/2014/main" id="{7187CF87-6E3D-1ECB-8FF1-6CDEAF6064D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15000" y="3962400"/>
            <a:ext cx="381000" cy="304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">
            <a:extLst>
              <a:ext uri="{FF2B5EF4-FFF2-40B4-BE49-F238E27FC236}">
                <a16:creationId xmlns:a16="http://schemas.microsoft.com/office/drawing/2014/main" id="{DB5207E7-C4A3-0209-9533-2C5040198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" y="2724150"/>
            <a:ext cx="2643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 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</a:t>
            </a:r>
            <a:r>
              <a:rPr lang="en-US" altLang="ja-JP" baseline="30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E8A3E9D-EE9A-BD1D-6A61-DAC6D1DA906E}"/>
              </a:ext>
            </a:extLst>
          </p:cNvPr>
          <p:cNvSpPr txBox="1">
            <a:spLocks/>
          </p:cNvSpPr>
          <p:nvPr/>
        </p:nvSpPr>
        <p:spPr bwMode="auto">
          <a:xfrm>
            <a:off x="609600" y="3048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JEF Experimental Reach for B</a:t>
            </a:r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</a:rPr>
              <a:t>’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25F005-73BC-69DA-4041-E15157860194}"/>
              </a:ext>
            </a:extLst>
          </p:cNvPr>
          <p:cNvSpPr txBox="1"/>
          <p:nvPr/>
        </p:nvSpPr>
        <p:spPr>
          <a:xfrm>
            <a:off x="304800" y="892314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 search for a leptophobic dark B</a:t>
            </a: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’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boson coupled to baryon number is complementary to ongoing searches for a dark photon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13">
            <a:extLst>
              <a:ext uri="{FF2B5EF4-FFF2-40B4-BE49-F238E27FC236}">
                <a16:creationId xmlns:a16="http://schemas.microsoft.com/office/drawing/2014/main" id="{A3A26CDE-3EE1-8B31-B2B9-7ADBE269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1BB7D7-1397-F048-9265-2487FCC3031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6866" name="Picture 1">
            <a:extLst>
              <a:ext uri="{FF2B5EF4-FFF2-40B4-BE49-F238E27FC236}">
                <a16:creationId xmlns:a16="http://schemas.microsoft.com/office/drawing/2014/main" id="{DA69018B-26AA-CCDD-4003-667B652D4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14400"/>
            <a:ext cx="43148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89BD2F4A-152C-85F3-3E60-79D1551BB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926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7777ED-FEE3-C140-5419-229B95F63B51}"/>
              </a:ext>
            </a:extLst>
          </p:cNvPr>
          <p:cNvSpPr txBox="1"/>
          <p:nvPr/>
        </p:nvSpPr>
        <p:spPr>
          <a:xfrm>
            <a:off x="53340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</a:t>
            </a:r>
            <a:r>
              <a:rPr lang="en-US" sz="1200" dirty="0" err="1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PTh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 by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Oset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 et al., Phys. Rev. D77, 073001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5404ED5-592C-9B39-9966-1EF61F71B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-762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Projected JEF on SM Allowed 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η→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2400" baseline="30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0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</a:t>
            </a:r>
            <a:endParaRPr lang="en-US" altLang="en-US" sz="24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48540144-7FAB-96ED-63E6-8F5457EE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46688"/>
            <a:ext cx="88392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6600"/>
                </a:solidFill>
                <a:latin typeface="Helvetica" pitchFamily="2" charset="0"/>
              </a:rPr>
              <a:t>We measure both BR and Dalitz distribution    </a:t>
            </a: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>
                <a:solidFill>
                  <a:srgbClr val="FF0000"/>
                </a:solidFill>
                <a:latin typeface="Helvetica" pitchFamily="2" charset="0"/>
              </a:rPr>
              <a:t>model-independent determination of two LEC</a:t>
            </a:r>
            <a:r>
              <a:rPr lang="ja-JP" altLang="en-US" sz="1800">
                <a:solidFill>
                  <a:srgbClr val="FF0000"/>
                </a:solidFill>
                <a:latin typeface="Helvetica" pitchFamily="2" charset="0"/>
              </a:rPr>
              <a:t>’</a:t>
            </a:r>
            <a:r>
              <a:rPr lang="en-US" altLang="ja-JP" sz="1800">
                <a:solidFill>
                  <a:srgbClr val="FF0000"/>
                </a:solidFill>
                <a:latin typeface="Helvetica" pitchFamily="2" charset="0"/>
              </a:rPr>
              <a:t>s 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of the O(p</a:t>
            </a:r>
            <a:r>
              <a:rPr lang="en-US" altLang="ja-JP" sz="1800" baseline="3000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 counter- terms</a:t>
            </a:r>
            <a:endParaRPr lang="en-US" altLang="ja-JP" sz="180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>
                <a:solidFill>
                  <a:srgbClr val="FF0000"/>
                </a:solidFill>
                <a:latin typeface="Helvetica" pitchFamily="2" charset="0"/>
              </a:rPr>
              <a:t>probe the role of scalar resonances to calculate other unknown  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O(p</a:t>
            </a:r>
            <a:r>
              <a:rPr lang="en-US" altLang="ja-JP" sz="1800" baseline="3000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 LEC’s</a:t>
            </a:r>
            <a:endParaRPr lang="en-US" altLang="en-US" sz="180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</a:pPr>
            <a:endParaRPr lang="en-US" altLang="en-US" sz="180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258D6-62F6-6BCB-D92A-C5C26C403C2A}"/>
              </a:ext>
            </a:extLst>
          </p:cNvPr>
          <p:cNvSpPr txBox="1"/>
          <p:nvPr/>
        </p:nvSpPr>
        <p:spPr>
          <a:xfrm>
            <a:off x="3048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J.N. Ng and D.J. Peters,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Phys. Rev. D47, 4939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239E4-F458-EE0D-3EBE-F34303DE2B5B}"/>
              </a:ext>
            </a:extLst>
          </p:cNvPr>
          <p:cNvSpPr/>
          <p:nvPr/>
        </p:nvSpPr>
        <p:spPr>
          <a:xfrm>
            <a:off x="2514600" y="6172200"/>
            <a:ext cx="280828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9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  <a:hlinkClick r:id="rId5"/>
              </a:rPr>
              <a:t>J. Bijnens, talk at AFCI workshop </a:t>
            </a:r>
            <a:endParaRPr lang="en-US" sz="1400" dirty="0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36873" name="TextBox 2">
            <a:extLst>
              <a:ext uri="{FF2B5EF4-FFF2-40B4-BE49-F238E27FC236}">
                <a16:creationId xmlns:a16="http://schemas.microsoft.com/office/drawing/2014/main" id="{9BBBABF0-5D44-A617-B168-0E32A848C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3622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  <a:latin typeface="Helvetica" pitchFamily="2" charset="0"/>
              </a:rPr>
              <a:t>(100 days’ beam)</a:t>
            </a:r>
          </a:p>
        </p:txBody>
      </p:sp>
    </p:spTree>
  </p:cSld>
  <p:clrMapOvr>
    <a:masterClrMapping/>
  </p:clrMapOvr>
  <p:transition advTm="89529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74DFA920-5D72-407A-52F9-9EA0655D8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403224"/>
            <a:ext cx="83058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Test Charge Conjugation Invariance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cs typeface="Helvetica"/>
              <a:sym typeface="Symbo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0819" name="Rectangle 3">
                <a:extLst>
                  <a:ext uri="{FF2B5EF4-FFF2-40B4-BE49-F238E27FC236}">
                    <a16:creationId xmlns:a16="http://schemas.microsoft.com/office/drawing/2014/main" id="{DC228273-452C-8D6E-776B-5EA0053184B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2209800"/>
                <a:ext cx="4648200" cy="24384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buSzPct val="80000"/>
                  <a:buFont typeface="Wingdings" charset="2"/>
                  <a:buChar char="u"/>
                  <a:defRPr/>
                </a:pPr>
                <a:r>
                  <a:rPr lang="en-US" sz="2000" dirty="0">
                    <a:latin typeface="Helvetica"/>
                    <a:cs typeface="Helvetica"/>
                  </a:rPr>
                  <a:t>C is maximally violated in the weak force and is well tested.</a:t>
                </a: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charset="2"/>
                  <a:buChar char="u"/>
                  <a:defRPr/>
                </a:pPr>
                <a:endParaRPr lang="en-US" sz="2000" i="1" dirty="0">
                  <a:latin typeface="Helvetica"/>
                  <a:cs typeface="Helvetica"/>
                </a:endParaRPr>
              </a:p>
              <a:p>
                <a:pPr>
                  <a:buSzPct val="80000"/>
                  <a:buFont typeface="Wingdings" charset="2"/>
                  <a:buChar char="u"/>
                  <a:defRPr/>
                </a:pPr>
                <a:r>
                  <a:rPr lang="en-US" sz="2000" dirty="0">
                    <a:latin typeface="Helvetica"/>
                    <a:cs typeface="Helvetica"/>
                  </a:rPr>
                  <a:t>Assumed in SM for electromagnetic and strong forces, but </a:t>
                </a:r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it is not experimentally well tested  </a:t>
                </a:r>
              </a:p>
              <a:p>
                <a:pPr marL="0" indent="0">
                  <a:buSzPct val="80000"/>
                  <a:buFontTx/>
                  <a:buNone/>
                  <a:defRPr/>
                </a:pPr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    (current direct constraint: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Λ</m:t>
                    </m:r>
                    <m:r>
                      <a:rPr lang="el-GR" sz="20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≥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1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 GeV)</a:t>
                </a:r>
              </a:p>
              <a:p>
                <a:pPr>
                  <a:buSzPct val="80000"/>
                  <a:buFont typeface="Wingdings" charset="2"/>
                  <a:buChar char="u"/>
                  <a:defRPr/>
                </a:pPr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cs typeface="Helvetica"/>
                </a:endParaRPr>
              </a:p>
              <a:p>
                <a:pPr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0095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cs typeface="Helvetica"/>
                </a:endParaRPr>
              </a:p>
              <a:p>
                <a:pPr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endParaRPr>
              </a:p>
              <a:p>
                <a:pPr marL="0" indent="0" eaLnBrk="1" hangingPunct="1">
                  <a:lnSpc>
                    <a:spcPct val="80000"/>
                  </a:lnSpc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FF0000"/>
                  </a:solidFill>
                  <a:effectLst/>
                  <a:latin typeface="Comic Sans MS" charset="0"/>
                  <a:cs typeface="+mn-cs"/>
                  <a:sym typeface="Symbol" charset="0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FF0000"/>
                  </a:buClr>
                  <a:buFont typeface="Wingdings" charset="0"/>
                  <a:buChar char="q"/>
                  <a:defRPr/>
                </a:pPr>
                <a:endParaRPr lang="en-US" sz="2000" dirty="0">
                  <a:latin typeface="Comic Sans MS" charset="0"/>
                  <a:cs typeface="+mn-cs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FF0000"/>
                  </a:buClr>
                  <a:buFont typeface="Wingdings" charset="0"/>
                  <a:buChar char="q"/>
                  <a:defRPr/>
                </a:pPr>
                <a:endParaRPr lang="en-US" sz="1800" dirty="0">
                  <a:latin typeface="Comic Sans MS" charset="0"/>
                  <a:cs typeface="+mn-cs"/>
                </a:endParaRPr>
              </a:p>
            </p:txBody>
          </p:sp>
        </mc:Choice>
        <mc:Fallback xmlns="">
          <p:sp>
            <p:nvSpPr>
              <p:cNvPr id="290819" name="Rectangle 3">
                <a:extLst>
                  <a:ext uri="{FF2B5EF4-FFF2-40B4-BE49-F238E27FC236}">
                    <a16:creationId xmlns:a16="http://schemas.microsoft.com/office/drawing/2014/main" id="{DC228273-452C-8D6E-776B-5EA0053184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2209800"/>
                <a:ext cx="4648200" cy="2438400"/>
              </a:xfrm>
              <a:blipFill>
                <a:blip r:embed="rId4"/>
                <a:stretch>
                  <a:fillRect l="-817" t="-3627" r="-1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EE8CF-EC18-37F6-6E72-509B54A6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2DC5CF-81C2-CB48-9CCF-77C0F0BFC184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A69F74-1F42-7932-0750-D0C158CCBCB8}"/>
              </a:ext>
            </a:extLst>
          </p:cNvPr>
          <p:cNvGraphicFramePr>
            <a:graphicFrameLocks noGrp="1"/>
          </p:cNvGraphicFramePr>
          <p:nvPr/>
        </p:nvGraphicFramePr>
        <p:xfrm>
          <a:off x="5105400" y="1770063"/>
          <a:ext cx="3810000" cy="3792539"/>
        </p:xfrm>
        <a:graphic>
          <a:graphicData uri="http://schemas.openxmlformats.org/drawingml/2006/table">
            <a:tbl>
              <a:tblPr/>
              <a:tblGrid>
                <a:gridCol w="858838">
                  <a:extLst>
                    <a:ext uri="{9D8B030D-6E8A-4147-A177-3AD203B41FA5}">
                      <a16:colId xmlns:a16="http://schemas.microsoft.com/office/drawing/2014/main" val="778846756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192691574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1511742634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Mode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Branching Ratio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(upper limit)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No.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’s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972331"/>
                  </a:ext>
                </a:extLst>
              </a:tr>
              <a:tr h="414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1.6•10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3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86801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9•10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57691"/>
                  </a:ext>
                </a:extLst>
              </a:tr>
              <a:tr h="558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5•10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5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709345"/>
                  </a:ext>
                </a:extLst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Nothing published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929772"/>
                  </a:ext>
                </a:extLst>
              </a:tr>
              <a:tr h="469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6•10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7 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493010"/>
                  </a:ext>
                </a:extLst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Nothing published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419275"/>
                  </a:ext>
                </a:extLst>
              </a:tr>
            </a:tbl>
          </a:graphicData>
        </a:graphic>
      </p:graphicFrame>
      <p:sp>
        <p:nvSpPr>
          <p:cNvPr id="40995" name="Rectangle 7">
            <a:extLst>
              <a:ext uri="{FF2B5EF4-FFF2-40B4-BE49-F238E27FC236}">
                <a16:creationId xmlns:a16="http://schemas.microsoft.com/office/drawing/2014/main" id="{698A81A4-7A6B-8F77-FC87-F9078E354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277935"/>
            <a:ext cx="3459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C Violating </a:t>
            </a:r>
            <a:r>
              <a:rPr lang="el-GR" altLang="en-US" dirty="0">
                <a:solidFill>
                  <a:srgbClr val="FF0000"/>
                </a:solidFill>
                <a:latin typeface="Helvetica" pitchFamily="2" charset="0"/>
              </a:rPr>
              <a:t>η</a:t>
            </a:r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  neutral decays </a:t>
            </a:r>
            <a:endParaRPr lang="en-US" alt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C9CA-BEBE-2F6C-1E80-D8D67B7C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514600"/>
            <a:ext cx="2743200" cy="347663"/>
          </a:xfrm>
          <a:prstGeom prst="rect">
            <a:avLst/>
          </a:prstGeom>
          <a:solidFill>
            <a:srgbClr val="FF0000">
              <a:alpha val="1215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695686"/>
      </p:ext>
    </p:extLst>
  </p:cSld>
  <p:clrMapOvr>
    <a:masterClrMapping/>
  </p:clrMapOvr>
  <p:transition advTm="7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66B1-D082-4C9E-B0D4-F868842D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9C83B26-798D-44E0-BF88-1C9D89B041B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27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7">
            <a:extLst>
              <a:ext uri="{FF2B5EF4-FFF2-40B4-BE49-F238E27FC236}">
                <a16:creationId xmlns:a16="http://schemas.microsoft.com/office/drawing/2014/main" id="{CDB65893-E76C-494E-8F5E-23DFDF90902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57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3F34FB2-3B7B-4987-9EAF-97F458067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Experimental Improvement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on C-violating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η→3γ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317" name="TextBox 5">
            <a:extLst>
              <a:ext uri="{FF2B5EF4-FFF2-40B4-BE49-F238E27FC236}">
                <a16:creationId xmlns:a16="http://schemas.microsoft.com/office/drawing/2014/main" id="{CC40A6C1-0AF2-48E5-93BA-511784A2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51215"/>
            <a:ext cx="47244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</a:rPr>
              <a:t>SM contribution: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BR(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η→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 &lt;10</a:t>
            </a:r>
            <a:r>
              <a:rPr lang="en-US" altLang="en-US" sz="2000" baseline="30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-19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via P-violating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weak interaction.</a:t>
            </a: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A calculation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due to  new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physics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by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Tarasov suggests: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BR(3)&lt; 10</a:t>
            </a:r>
            <a:r>
              <a:rPr lang="en-US" altLang="en-US" sz="2000" baseline="30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Helvetica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lang="en-US" altLang="en-US" sz="1400" dirty="0">
                <a:solidFill>
                  <a:srgbClr val="0086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Sov.J.Nucl.Phys.,5,445 (1967)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1400" dirty="0">
              <a:solidFill>
                <a:srgbClr val="008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3318" name="Rectangle 8">
            <a:extLst>
              <a:ext uri="{FF2B5EF4-FFF2-40B4-BE49-F238E27FC236}">
                <a16:creationId xmlns:a16="http://schemas.microsoft.com/office/drawing/2014/main" id="{A4558E34-2707-4D42-8C92-EAADDBA9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895600"/>
            <a:ext cx="990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19" name="TextBox 9">
            <a:extLst>
              <a:ext uri="{FF2B5EF4-FFF2-40B4-BE49-F238E27FC236}">
                <a16:creationId xmlns:a16="http://schemas.microsoft.com/office/drawing/2014/main" id="{9411A683-698D-4984-B0B4-C07C6C8D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1813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Proj. JEF</a:t>
            </a:r>
          </a:p>
        </p:txBody>
      </p:sp>
      <p:sp>
        <p:nvSpPr>
          <p:cNvPr id="13320" name="Right Arrow 10">
            <a:extLst>
              <a:ext uri="{FF2B5EF4-FFF2-40B4-BE49-F238E27FC236}">
                <a16:creationId xmlns:a16="http://schemas.microsoft.com/office/drawing/2014/main" id="{BAB1863A-ABE5-47DB-808F-79CC3D86BA92}"/>
              </a:ext>
            </a:extLst>
          </p:cNvPr>
          <p:cNvSpPr>
            <a:spLocks noChangeArrowheads="1"/>
          </p:cNvSpPr>
          <p:nvPr/>
        </p:nvSpPr>
        <p:spPr bwMode="auto">
          <a:xfrm rot="-1276213">
            <a:off x="6711950" y="2992438"/>
            <a:ext cx="685800" cy="165100"/>
          </a:xfrm>
          <a:prstGeom prst="rightArrow">
            <a:avLst>
              <a:gd name="adj1" fmla="val 50000"/>
              <a:gd name="adj2" fmla="val 498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21" name="Rectangle 1">
            <a:extLst>
              <a:ext uri="{FF2B5EF4-FFF2-40B4-BE49-F238E27FC236}">
                <a16:creationId xmlns:a16="http://schemas.microsoft.com/office/drawing/2014/main" id="{4F836796-BB3A-4E13-8AF7-FE5518FAC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876800"/>
            <a:ext cx="5791200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Improve BR upper limit by one order of magnitude to directly tighten the constraint on CVPC new physics</a:t>
            </a:r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13322" name="TextBox 2">
            <a:extLst>
              <a:ext uri="{FF2B5EF4-FFF2-40B4-BE49-F238E27FC236}">
                <a16:creationId xmlns:a16="http://schemas.microsoft.com/office/drawing/2014/main" id="{5F50EC7F-9046-4075-9D55-42ED63B03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505200"/>
            <a:ext cx="198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(100 days’ beam)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8FFD-D807-4D3C-BB67-D798F188E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9400" y="381000"/>
            <a:ext cx="9372600" cy="3886200"/>
          </a:xfrm>
        </p:spPr>
        <p:txBody>
          <a:bodyPr/>
          <a:lstStyle/>
          <a:p>
            <a:pPr marL="457200" indent="-457200" algn="ctr">
              <a:buFontTx/>
              <a:buNone/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 dirty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Tx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lvl="1" indent="-342900">
              <a:buClr>
                <a:srgbClr val="008600"/>
              </a:buClr>
              <a:buFont typeface="Tahoma" panose="020B0604030504040204" pitchFamily="34" charset="0"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800100" lvl="2" indent="0"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 eaLnBrk="1" hangingPunct="1"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Uncertainties in quark mass ratio </a:t>
            </a:r>
            <a:endParaRPr lang="en-US" altLang="en-US" sz="18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Tahoma" panose="020B0604030504040204" pitchFamily="34" charset="0"/>
              <a:buNone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lvl="1" indent="-342900"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EA6C8-B526-44C0-9591-7F55F11A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22E39-2AF7-4D08-A5C0-83118269EFD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5364" name="Object 5">
            <a:extLst>
              <a:ext uri="{FF2B5EF4-FFF2-40B4-BE49-F238E27FC236}">
                <a16:creationId xmlns:a16="http://schemas.microsoft.com/office/drawing/2014/main" id="{81CE018F-565C-4791-9570-8153E23A89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736694"/>
          <a:ext cx="1325248" cy="67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300" imgH="444500" progId="Equation.3">
                  <p:embed/>
                </p:oleObj>
              </mc:Choice>
              <mc:Fallback>
                <p:oleObj name="Equation" r:id="rId3" imgW="876300" imgH="444500" progId="Equation.3">
                  <p:embed/>
                  <p:pic>
                    <p:nvPicPr>
                      <p:cNvPr id="15364" name="Object 5">
                        <a:extLst>
                          <a:ext uri="{FF2B5EF4-FFF2-40B4-BE49-F238E27FC236}">
                            <a16:creationId xmlns:a16="http://schemas.microsoft.com/office/drawing/2014/main" id="{81CE018F-565C-4791-9570-8153E23A8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736694"/>
                        <a:ext cx="1325248" cy="672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4">
            <a:extLst>
              <a:ext uri="{FF2B5EF4-FFF2-40B4-BE49-F238E27FC236}">
                <a16:creationId xmlns:a16="http://schemas.microsoft.com/office/drawing/2014/main" id="{AEE9DD7A-EA9B-4A8A-B43C-41BDADC942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1807514"/>
          <a:ext cx="4609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" imgH="215900" progId="Equation.3">
                  <p:embed/>
                </p:oleObj>
              </mc:Choice>
              <mc:Fallback>
                <p:oleObj name="Equation" r:id="rId5" imgW="241300" imgH="215900" progId="Equation.3">
                  <p:embed/>
                  <p:pic>
                    <p:nvPicPr>
                      <p:cNvPr id="15365" name="Object 4">
                        <a:extLst>
                          <a:ext uri="{FF2B5EF4-FFF2-40B4-BE49-F238E27FC236}">
                            <a16:creationId xmlns:a16="http://schemas.microsoft.com/office/drawing/2014/main" id="{AEE9DD7A-EA9B-4A8A-B43C-41BDADC94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07514"/>
                        <a:ext cx="460994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>
            <a:extLst>
              <a:ext uri="{FF2B5EF4-FFF2-40B4-BE49-F238E27FC236}">
                <a16:creationId xmlns:a16="http://schemas.microsoft.com/office/drawing/2014/main" id="{E83BA342-375E-45C0-B077-0F9491E17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0" y="1567058"/>
          <a:ext cx="2400300" cy="348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85900" imgH="215900" progId="Equation.3">
                  <p:embed/>
                </p:oleObj>
              </mc:Choice>
              <mc:Fallback>
                <p:oleObj name="Equation" r:id="rId7" imgW="1485900" imgH="215900" progId="Equation.3">
                  <p:embed/>
                  <p:pic>
                    <p:nvPicPr>
                      <p:cNvPr id="15366" name="Object 5">
                        <a:extLst>
                          <a:ext uri="{FF2B5EF4-FFF2-40B4-BE49-F238E27FC236}">
                            <a16:creationId xmlns:a16="http://schemas.microsoft.com/office/drawing/2014/main" id="{E83BA342-375E-45C0-B077-0F9491E17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0" y="1567058"/>
                        <a:ext cx="2400300" cy="348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5">
            <a:extLst>
              <a:ext uri="{FF2B5EF4-FFF2-40B4-BE49-F238E27FC236}">
                <a16:creationId xmlns:a16="http://schemas.microsoft.com/office/drawing/2014/main" id="{CF452C83-E9B1-4109-AA2E-7ACB5586A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736694"/>
          <a:ext cx="1295400" cy="638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00100" imgH="393700" progId="Equation.3">
                  <p:embed/>
                </p:oleObj>
              </mc:Choice>
              <mc:Fallback>
                <p:oleObj name="Equation" r:id="rId9" imgW="800100" imgH="393700" progId="Equation.3">
                  <p:embed/>
                  <p:pic>
                    <p:nvPicPr>
                      <p:cNvPr id="15372" name="Object 5">
                        <a:extLst>
                          <a:ext uri="{FF2B5EF4-FFF2-40B4-BE49-F238E27FC236}">
                            <a16:creationId xmlns:a16="http://schemas.microsoft.com/office/drawing/2014/main" id="{CF452C83-E9B1-4109-AA2E-7ACB5586A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736694"/>
                        <a:ext cx="1295400" cy="638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/>
              <p:nvPr/>
            </p:nvSpPr>
            <p:spPr>
              <a:xfrm>
                <a:off x="2133600" y="1981200"/>
                <a:ext cx="4366773" cy="733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→3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981200"/>
                <a:ext cx="4366773" cy="733855"/>
              </a:xfrm>
              <a:prstGeom prst="rect">
                <a:avLst/>
              </a:prstGeom>
              <a:blipFill>
                <a:blip r:embed="rId11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85AAB116-5808-4F67-B640-393BC6C4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152400"/>
            <a:ext cx="8304179" cy="476250"/>
          </a:xfrm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Improve Quark-Mass Ratio via 𝜂→3</a:t>
            </a:r>
            <a:r>
              <a:rPr lang="el-GR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Dalitz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Distributions</a:t>
            </a:r>
            <a:endParaRPr lang="en-US" sz="2400" baseline="3000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DBC69-C98D-44BC-85F7-3111511EB9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2128" y="3148324"/>
            <a:ext cx="4037869" cy="37185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A70DB9-268E-4C2E-8B80-405B96DF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596" y="3276600"/>
            <a:ext cx="347472" cy="3209536"/>
          </a:xfrm>
          <a:prstGeom prst="rect">
            <a:avLst/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48732-CA7A-4CF9-9A96-BE97440A32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370" y="3733800"/>
            <a:ext cx="3285030" cy="1614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DBE3F-C3D3-70B7-87A6-79E0B013C903}"/>
              </a:ext>
            </a:extLst>
          </p:cNvPr>
          <p:cNvSpPr txBox="1"/>
          <p:nvPr/>
        </p:nvSpPr>
        <p:spPr>
          <a:xfrm>
            <a:off x="914400" y="5724914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7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43"/>
    </mc:Choice>
    <mc:Fallback xmlns="">
      <p:transition spd="slow" advTm="7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8FFD-D807-4D3C-BB67-D798F188E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9400" y="381000"/>
            <a:ext cx="9423400" cy="2514600"/>
          </a:xfrm>
        </p:spPr>
        <p:txBody>
          <a:bodyPr/>
          <a:lstStyle/>
          <a:p>
            <a:pPr marL="457200" indent="-457200" algn="ctr">
              <a:buFontTx/>
              <a:buNone/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 dirty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Tx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lvl="1" indent="-342900">
              <a:buClr>
                <a:srgbClr val="008600"/>
              </a:buClr>
              <a:buFont typeface="Tahoma" panose="020B0604030504040204" pitchFamily="34" charset="0"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800100" lvl="2" indent="0"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 eaLnBrk="1" hangingPunct="1">
              <a:buNone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18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Tahoma" panose="020B0604030504040204" pitchFamily="34" charset="0"/>
              <a:buNone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lvl="1" indent="-342900"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EA6C8-B526-44C0-9591-7F55F11A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22E39-2AF7-4D08-A5C0-83118269EFD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5364" name="Object 5">
            <a:extLst>
              <a:ext uri="{FF2B5EF4-FFF2-40B4-BE49-F238E27FC236}">
                <a16:creationId xmlns:a16="http://schemas.microsoft.com/office/drawing/2014/main" id="{81CE018F-565C-4791-9570-8153E23A89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736694"/>
          <a:ext cx="1325248" cy="67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300" imgH="444500" progId="Equation.3">
                  <p:embed/>
                </p:oleObj>
              </mc:Choice>
              <mc:Fallback>
                <p:oleObj name="Equation" r:id="rId3" imgW="876300" imgH="444500" progId="Equation.3">
                  <p:embed/>
                  <p:pic>
                    <p:nvPicPr>
                      <p:cNvPr id="15364" name="Object 5">
                        <a:extLst>
                          <a:ext uri="{FF2B5EF4-FFF2-40B4-BE49-F238E27FC236}">
                            <a16:creationId xmlns:a16="http://schemas.microsoft.com/office/drawing/2014/main" id="{81CE018F-565C-4791-9570-8153E23A8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736694"/>
                        <a:ext cx="1325248" cy="672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4">
            <a:extLst>
              <a:ext uri="{FF2B5EF4-FFF2-40B4-BE49-F238E27FC236}">
                <a16:creationId xmlns:a16="http://schemas.microsoft.com/office/drawing/2014/main" id="{AEE9DD7A-EA9B-4A8A-B43C-41BDADC942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1807514"/>
          <a:ext cx="4609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" imgH="215900" progId="Equation.3">
                  <p:embed/>
                </p:oleObj>
              </mc:Choice>
              <mc:Fallback>
                <p:oleObj name="Equation" r:id="rId5" imgW="241300" imgH="215900" progId="Equation.3">
                  <p:embed/>
                  <p:pic>
                    <p:nvPicPr>
                      <p:cNvPr id="15365" name="Object 4">
                        <a:extLst>
                          <a:ext uri="{FF2B5EF4-FFF2-40B4-BE49-F238E27FC236}">
                            <a16:creationId xmlns:a16="http://schemas.microsoft.com/office/drawing/2014/main" id="{AEE9DD7A-EA9B-4A8A-B43C-41BDADC94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07514"/>
                        <a:ext cx="460994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>
            <a:extLst>
              <a:ext uri="{FF2B5EF4-FFF2-40B4-BE49-F238E27FC236}">
                <a16:creationId xmlns:a16="http://schemas.microsoft.com/office/drawing/2014/main" id="{E83BA342-375E-45C0-B077-0F9491E17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0" y="1567058"/>
          <a:ext cx="2400300" cy="348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85900" imgH="215900" progId="Equation.3">
                  <p:embed/>
                </p:oleObj>
              </mc:Choice>
              <mc:Fallback>
                <p:oleObj name="Equation" r:id="rId7" imgW="1485900" imgH="215900" progId="Equation.3">
                  <p:embed/>
                  <p:pic>
                    <p:nvPicPr>
                      <p:cNvPr id="15366" name="Object 5">
                        <a:extLst>
                          <a:ext uri="{FF2B5EF4-FFF2-40B4-BE49-F238E27FC236}">
                            <a16:creationId xmlns:a16="http://schemas.microsoft.com/office/drawing/2014/main" id="{E83BA342-375E-45C0-B077-0F9491E17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0" y="1567058"/>
                        <a:ext cx="2400300" cy="348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5">
            <a:extLst>
              <a:ext uri="{FF2B5EF4-FFF2-40B4-BE49-F238E27FC236}">
                <a16:creationId xmlns:a16="http://schemas.microsoft.com/office/drawing/2014/main" id="{CF452C83-E9B1-4109-AA2E-7ACB5586A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736694"/>
          <a:ext cx="1295400" cy="638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00100" imgH="393700" progId="Equation.3">
                  <p:embed/>
                </p:oleObj>
              </mc:Choice>
              <mc:Fallback>
                <p:oleObj name="Equation" r:id="rId9" imgW="800100" imgH="393700" progId="Equation.3">
                  <p:embed/>
                  <p:pic>
                    <p:nvPicPr>
                      <p:cNvPr id="15372" name="Object 5">
                        <a:extLst>
                          <a:ext uri="{FF2B5EF4-FFF2-40B4-BE49-F238E27FC236}">
                            <a16:creationId xmlns:a16="http://schemas.microsoft.com/office/drawing/2014/main" id="{CF452C83-E9B1-4109-AA2E-7ACB5586A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736694"/>
                        <a:ext cx="1295400" cy="638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/>
              <p:nvPr/>
            </p:nvSpPr>
            <p:spPr>
              <a:xfrm>
                <a:off x="2133600" y="1981200"/>
                <a:ext cx="4366773" cy="733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→3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981200"/>
                <a:ext cx="4366773" cy="733855"/>
              </a:xfrm>
              <a:prstGeom prst="rect">
                <a:avLst/>
              </a:prstGeom>
              <a:blipFill>
                <a:blip r:embed="rId11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A2C586D-449B-BCBA-34C3-053AACDD8CDE}"/>
              </a:ext>
            </a:extLst>
          </p:cNvPr>
          <p:cNvSpPr txBox="1"/>
          <p:nvPr/>
        </p:nvSpPr>
        <p:spPr>
          <a:xfrm>
            <a:off x="304800" y="228601"/>
            <a:ext cx="906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Precision Determination Light Quark Mass Ratio via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PrimEx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-eta </a:t>
            </a:r>
            <a:endParaRPr lang="en-US" dirty="0"/>
          </a:p>
        </p:txBody>
      </p:sp>
      <p:pic>
        <p:nvPicPr>
          <p:cNvPr id="11" name="Picture 2" descr="eta_world_data_2015.eps">
            <a:extLst>
              <a:ext uri="{FF2B5EF4-FFF2-40B4-BE49-F238E27FC236}">
                <a16:creationId xmlns:a16="http://schemas.microsoft.com/office/drawing/2014/main" id="{4CD1935E-2546-D267-B6BC-0F14441E4C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59294"/>
            <a:ext cx="3565495" cy="330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3A49C7E-6794-D3B6-E63C-AE971B10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40931"/>
            <a:ext cx="47736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117EF1A3-D1FA-425D-5864-24F02327769F}"/>
              </a:ext>
            </a:extLst>
          </p:cNvPr>
          <p:cNvSpPr/>
          <p:nvPr/>
        </p:nvSpPr>
        <p:spPr bwMode="auto">
          <a:xfrm>
            <a:off x="3641695" y="4495800"/>
            <a:ext cx="473105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19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43"/>
    </mc:Choice>
    <mc:Fallback xmlns="">
      <p:transition spd="slow" advTm="785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0777702-6C51-5DB9-98B1-783ED1BE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457200"/>
          </a:xfrm>
        </p:spPr>
        <p:txBody>
          <a:bodyPr/>
          <a:lstStyle/>
          <a:p>
            <a:pPr algn="ctr"/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Why </a:t>
            </a:r>
            <a:r>
              <a:rPr lang="el-G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η</a:t>
            </a: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is a unique probe for QCD and BSM physics?</a:t>
            </a:r>
          </a:p>
        </p:txBody>
      </p:sp>
      <p:sp>
        <p:nvSpPr>
          <p:cNvPr id="23554" name="TextBox 2">
            <a:extLst>
              <a:ext uri="{FF2B5EF4-FFF2-40B4-BE49-F238E27FC236}">
                <a16:creationId xmlns:a16="http://schemas.microsoft.com/office/drawing/2014/main" id="{0FD1CEA4-AE16-65AB-D8EC-02FDA477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38425"/>
            <a:ext cx="8915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All its possible strong and EM decays are forbidden in the lowest order so that  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η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has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 narrow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decay width (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l-GR" altLang="en-US" baseline="-25000">
                <a:solidFill>
                  <a:srgbClr val="000000"/>
                </a:solidFill>
                <a:latin typeface="Helvetica" pitchFamily="2" charset="0"/>
              </a:rPr>
              <a:t>η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=1.3KeV compared to 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l-GR" altLang="en-US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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=8.5 MeV) 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Enhance  the higher order contributions (by a factor of ~7000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compared to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 decays). Sensitive to weakly interacting forces.</a:t>
            </a:r>
            <a:endParaRPr lang="en-US" altLang="en-US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3555" name="Picture 7" descr="mesons">
            <a:extLst>
              <a:ext uri="{FF2B5EF4-FFF2-40B4-BE49-F238E27FC236}">
                <a16:creationId xmlns:a16="http://schemas.microsoft.com/office/drawing/2014/main" id="{71B2DEF0-69CD-F3F0-B935-3FE32AA8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792163"/>
            <a:ext cx="195738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>
            <a:extLst>
              <a:ext uri="{FF2B5EF4-FFF2-40B4-BE49-F238E27FC236}">
                <a16:creationId xmlns:a16="http://schemas.microsoft.com/office/drawing/2014/main" id="{688A94FF-58F7-0B59-A66D-5B0847C7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0"/>
            <a:ext cx="731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A </a:t>
            </a:r>
            <a:r>
              <a:rPr lang="en-US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Goldstone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boson due to  spontaneous breaking of </a:t>
            </a:r>
          </a:p>
          <a:p>
            <a:pPr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QCD chiral symmetry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 is one of key mesons bridging our 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            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understanding of low-energy hadron dynamics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and underlying QCD  </a:t>
            </a:r>
          </a:p>
          <a:p>
            <a:pPr>
              <a:buClr>
                <a:srgbClr val="FF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</a:t>
            </a:r>
          </a:p>
        </p:txBody>
      </p:sp>
      <p:pic>
        <p:nvPicPr>
          <p:cNvPr id="23557" name="Picture 11">
            <a:extLst>
              <a:ext uri="{FF2B5EF4-FFF2-40B4-BE49-F238E27FC236}">
                <a16:creationId xmlns:a16="http://schemas.microsoft.com/office/drawing/2014/main" id="{02D751D4-2CDD-747E-EDFE-AE8EDECE0E0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2">
            <a:extLst>
              <a:ext uri="{FF2B5EF4-FFF2-40B4-BE49-F238E27FC236}">
                <a16:creationId xmlns:a16="http://schemas.microsoft.com/office/drawing/2014/main" id="{25A83946-1A76-AE6B-77E2-FCE4E83F2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Eigenstate of P, 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C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, CP, and G:</a:t>
            </a:r>
            <a:br>
              <a:rPr lang="en-US" altLang="en-US">
                <a:solidFill>
                  <a:srgbClr val="000000"/>
                </a:solidFill>
                <a:latin typeface="Helvetica" pitchFamily="2" charset="0"/>
              </a:rPr>
            </a:b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        tests for 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C, CP</a:t>
            </a:r>
            <a:br>
              <a:rPr lang="en-US" altLang="en-US">
                <a:solidFill>
                  <a:srgbClr val="000000"/>
                </a:solidFill>
                <a:latin typeface="Helvetica" pitchFamily="2" charset="0"/>
              </a:rPr>
            </a:b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        </a:t>
            </a:r>
          </a:p>
        </p:txBody>
      </p:sp>
      <p:graphicFrame>
        <p:nvGraphicFramePr>
          <p:cNvPr id="23559" name="Object 10">
            <a:extLst>
              <a:ext uri="{FF2B5EF4-FFF2-40B4-BE49-F238E27FC236}">
                <a16:creationId xmlns:a16="http://schemas.microsoft.com/office/drawing/2014/main" id="{0E1E3EDB-1FAE-D169-3F47-153EADF09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4343400"/>
          <a:ext cx="14636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135600" imgH="4686300" progId="Equation.3">
                  <p:embed/>
                </p:oleObj>
              </mc:Choice>
              <mc:Fallback>
                <p:oleObj name="Equation" r:id="rId6" imgW="18135600" imgH="4686300" progId="Equation.3">
                  <p:embed/>
                  <p:pic>
                    <p:nvPicPr>
                      <p:cNvPr id="23559" name="Object 10">
                        <a:extLst>
                          <a:ext uri="{FF2B5EF4-FFF2-40B4-BE49-F238E27FC236}">
                            <a16:creationId xmlns:a16="http://schemas.microsoft.com/office/drawing/2014/main" id="{0E1E3EDB-1FAE-D169-3F47-153EADF093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343400"/>
                        <a:ext cx="146367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>
            <a:extLst>
              <a:ext uri="{FF2B5EF4-FFF2-40B4-BE49-F238E27FC236}">
                <a16:creationId xmlns:a16="http://schemas.microsoft.com/office/drawing/2014/main" id="{3AE8C469-87E8-FF0E-DB36-877953F3B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57800"/>
            <a:ext cx="891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Its quantum numbers are the same as Higgs or vacuum (except parity) and its decays are  </a:t>
            </a: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flavor-conserving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             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effectively free of SM backgrounds for new physics search.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29C4D-25E3-BB06-CDA6-ADD607EC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BC2FD60-7F27-FB4E-A4F0-A39DAC095DF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1">
            <a:extLst>
              <a:ext uri="{FF2B5EF4-FFF2-40B4-BE49-F238E27FC236}">
                <a16:creationId xmlns:a16="http://schemas.microsoft.com/office/drawing/2014/main" id="{8F2E22CA-F255-73EF-6268-8D8601D83C6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>
            <a:extLst>
              <a:ext uri="{FF2B5EF4-FFF2-40B4-BE49-F238E27FC236}">
                <a16:creationId xmlns:a16="http://schemas.microsoft.com/office/drawing/2014/main" id="{4FD08319-AB19-1F87-0AF6-1834E5E571D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6019800"/>
            <a:ext cx="554037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1">
            <a:extLst>
              <a:ext uri="{FF2B5EF4-FFF2-40B4-BE49-F238E27FC236}">
                <a16:creationId xmlns:a16="http://schemas.microsoft.com/office/drawing/2014/main" id="{0208640F-CB28-FBB5-02E7-321D1935CC9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9425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3622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0145-F65F-49FA-B147-88F68857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215900"/>
            <a:ext cx="8304179" cy="476250"/>
          </a:xfrm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Status of the JEF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77F94-B92D-491E-AF89-A5CA18E6D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847019"/>
            <a:ext cx="8988083" cy="64700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Non-rare decay data has been collecting  with the </a:t>
            </a:r>
            <a:r>
              <a:rPr lang="en-US" altLang="en-US" sz="200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spectroscope experiment since 2016.</a:t>
            </a: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4944E-B9EB-4695-922A-BA083006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BC0B7-2991-47EA-9472-29A0E591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677519"/>
            <a:ext cx="1776493" cy="24372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69515C-2832-498B-8A40-BA1832858494}"/>
              </a:ext>
            </a:extLst>
          </p:cNvPr>
          <p:cNvSpPr/>
          <p:nvPr/>
        </p:nvSpPr>
        <p:spPr>
          <a:xfrm>
            <a:off x="-228601" y="4953000"/>
            <a:ext cx="5079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342900">
              <a:spcBef>
                <a:spcPct val="20000"/>
              </a:spcBef>
              <a:buClr>
                <a:srgbClr val="000000"/>
              </a:buClr>
              <a:buFont typeface="+mj-lt"/>
              <a:buAutoNum type="arabicPeriod" startAt="3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Rare decay data  with FCAL-II is expected in 2024.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D02AFC-364F-4C73-8D2E-72C1F4A8C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53" y="2058519"/>
            <a:ext cx="2907948" cy="20562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128259-3E80-46ED-B90D-1D13258CCF27}"/>
              </a:ext>
            </a:extLst>
          </p:cNvPr>
          <p:cNvSpPr/>
          <p:nvPr/>
        </p:nvSpPr>
        <p:spPr>
          <a:xfrm>
            <a:off x="4800600" y="4343400"/>
            <a:ext cx="1462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PWO module 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7B116-665E-47CF-B8EF-5AFF727DD741}"/>
              </a:ext>
            </a:extLst>
          </p:cNvPr>
          <p:cNvSpPr/>
          <p:nvPr/>
        </p:nvSpPr>
        <p:spPr>
          <a:xfrm>
            <a:off x="6629400" y="4309646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Undergraduate workforce 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AE1BD5F-4990-BD02-9E69-AA23414DC3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6369" y="4876800"/>
          <a:ext cx="1830631" cy="102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096000" imgH="3429000" progId="AcroExch.Document.2017">
                  <p:embed/>
                </p:oleObj>
              </mc:Choice>
              <mc:Fallback>
                <p:oleObj name="Acrobat Document" r:id="rId4" imgW="6096000" imgH="3429000" progId="AcroExch.Document.2017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AE1BD5F-4990-BD02-9E69-AA23414DC3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6369" y="4876800"/>
                        <a:ext cx="1830631" cy="1029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7938E8A-3C94-B9E5-3354-0742229F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86342"/>
            <a:ext cx="2587283" cy="12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75F546-7FD3-AA7E-61D8-A760B480FD57}"/>
              </a:ext>
            </a:extLst>
          </p:cNvPr>
          <p:cNvSpPr/>
          <p:nvPr/>
        </p:nvSpPr>
        <p:spPr>
          <a:xfrm>
            <a:off x="228600" y="2325874"/>
            <a:ext cx="419608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Mass production of 1600 PWO modules is done.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Installation of the upgraded FCAL-II is on-going and will be completed by the end of 2023.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D3979-78F7-335E-023B-1149D88801FE}"/>
              </a:ext>
            </a:extLst>
          </p:cNvPr>
          <p:cNvSpPr txBox="1"/>
          <p:nvPr/>
        </p:nvSpPr>
        <p:spPr>
          <a:xfrm>
            <a:off x="4850577" y="4495800"/>
            <a:ext cx="1626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2x2x20 cm</a:t>
            </a:r>
            <a:r>
              <a:rPr lang="en-US" sz="1600" kern="0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B36F0-CEE7-12EE-C6CE-4469436E4380}"/>
              </a:ext>
            </a:extLst>
          </p:cNvPr>
          <p:cNvSpPr txBox="1"/>
          <p:nvPr/>
        </p:nvSpPr>
        <p:spPr>
          <a:xfrm>
            <a:off x="142298" y="1640074"/>
            <a:ext cx="7325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 u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pgraded FCAL-II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a PWO insert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34934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>
            <a:extLst>
              <a:ext uri="{FF2B5EF4-FFF2-40B4-BE49-F238E27FC236}">
                <a16:creationId xmlns:a16="http://schemas.microsoft.com/office/drawing/2014/main" id="{ABA583A1-D7E2-452B-88E6-A8EE80D60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457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Summary</a:t>
            </a:r>
          </a:p>
        </p:txBody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18C5BD78-DD5B-40CD-8659-C847F9C2BD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534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12 GeV tagged photon beam with GlueX setup offers a unique  </a:t>
            </a:r>
            <a:r>
              <a:rPr lang="el-GR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factory to test SM and search for new BSM physics, with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two orders of magnitude in background reduction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in the neutral rare decay modes  compared to other facilities. </a:t>
            </a:r>
            <a:endParaRPr lang="el-GR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ClrTx/>
              <a:buSzPct val="80000"/>
              <a:buFontTx/>
              <a:buNone/>
              <a:defRPr/>
            </a:pPr>
            <a:endParaRPr lang="en-US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Simultaneously measure</a:t>
            </a:r>
            <a:r>
              <a:rPr lang="en-US" altLang="en-US" sz="2000" dirty="0">
                <a:effectLst/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</a:t>
            </a:r>
            <a:r>
              <a:rPr lang="el-GR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2000" dirty="0"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’</a:t>
            </a:r>
            <a:r>
              <a:rPr lang="en-US" altLang="ja-JP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effectLst/>
                <a:latin typeface="Helvetica" panose="020B0604020202020204" pitchFamily="34" charset="0"/>
              </a:rPr>
              <a:t>decays with main physics goals of:</a:t>
            </a:r>
          </a:p>
          <a:p>
            <a:pPr eaLnBrk="1" hangingPunct="1">
              <a:lnSpc>
                <a:spcPct val="80000"/>
              </a:lnSpc>
              <a:buSzPct val="80000"/>
              <a:buFontTx/>
              <a:buNone/>
              <a:defRPr/>
            </a:pPr>
            <a:endParaRPr lang="en-US" altLang="en-US" sz="1800" dirty="0">
              <a:effectLst/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Search for sub-GeV  hidden bosons: vector,</a:t>
            </a:r>
            <a:r>
              <a:rPr lang="en-US" altLang="ja-JP" sz="1800" dirty="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 scalar, and  ALP</a:t>
            </a:r>
            <a:endParaRPr lang="en-US" altLang="ja-JP" sz="1800" baseline="30000" dirty="0">
              <a:solidFill>
                <a:srgbClr val="0000FF"/>
              </a:solidFill>
              <a:effectLst/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Directly constrain CVPC new physics</a:t>
            </a:r>
            <a:endParaRPr lang="en-US" altLang="ja-JP" sz="1800" dirty="0">
              <a:solidFill>
                <a:srgbClr val="0000FF"/>
              </a:solidFill>
              <a:effectLst/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Precision tests of low-energy QCD: the role of scalar dynamics in ChPT; transition form factors of /</a:t>
            </a:r>
            <a:r>
              <a:rPr lang="en-US" altLang="en-US" sz="1800" dirty="0">
                <a:solidFill>
                  <a:srgbClr val="0000FF"/>
                </a:solidFill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’ </a:t>
            </a:r>
            <a:r>
              <a:rPr lang="en-US" altLang="en-US" sz="1800" dirty="0">
                <a:solidFill>
                  <a:srgbClr val="0000FF"/>
                </a:solidFill>
                <a:effectLst/>
                <a:latin typeface="Helvetica"/>
                <a:sym typeface="Symbol" panose="05050102010706020507" pitchFamily="18" charset="2"/>
              </a:rPr>
              <a:t>to calculate </a:t>
            </a:r>
            <a:r>
              <a:rPr lang="en-US" altLang="en-US" sz="1800" dirty="0" err="1">
                <a:solidFill>
                  <a:srgbClr val="0000FF"/>
                </a:solidFill>
                <a:effectLst/>
                <a:latin typeface="Helvetica"/>
                <a:sym typeface="Symbol" panose="05050102010706020507" pitchFamily="18" charset="2"/>
              </a:rPr>
              <a:t>HLbL</a:t>
            </a:r>
            <a:r>
              <a:rPr lang="en-US" altLang="en-US" sz="1800" dirty="0">
                <a:solidFill>
                  <a:srgbClr val="0000FF"/>
                </a:solidFill>
                <a:effectLst/>
                <a:latin typeface="Helvetica"/>
                <a:sym typeface="Symbol" panose="05050102010706020507" pitchFamily="18" charset="2"/>
              </a:rPr>
              <a:t> contributions</a:t>
            </a:r>
            <a:r>
              <a:rPr lang="en-US" altLang="en-US" sz="1800" dirty="0">
                <a:solidFill>
                  <a:srgbClr val="0000FF"/>
                </a:solidFill>
                <a:effectLst/>
                <a:latin typeface="Helvetica"/>
                <a:cs typeface="Helvetica"/>
                <a:sym typeface="Symbol" panose="05050102010706020507" pitchFamily="18" charset="2"/>
              </a:rPr>
              <a:t> in (g-2)</a:t>
            </a:r>
            <a:r>
              <a:rPr lang="en-US" altLang="en-US" sz="1800" baseline="-25000" dirty="0" err="1">
                <a:solidFill>
                  <a:srgbClr val="0000FF"/>
                </a:solidFill>
                <a:effectLst/>
                <a:latin typeface="Helvetica"/>
                <a:cs typeface="Helvetica"/>
                <a:sym typeface="Symbol" panose="05050102010706020507" pitchFamily="18" charset="2"/>
              </a:rPr>
              <a:t>μ</a:t>
            </a:r>
            <a:r>
              <a:rPr lang="en-US" altLang="en-US" sz="1800" dirty="0">
                <a:solidFill>
                  <a:srgbClr val="0000FF"/>
                </a:solidFill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endParaRPr lang="en-US" altLang="en-US" sz="1800" dirty="0">
              <a:solidFill>
                <a:srgbClr val="0000FF"/>
              </a:solidFill>
              <a:effectLst/>
              <a:latin typeface="Helvetica"/>
              <a:cs typeface="Helvetica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Improve the light quark mass ratio via 3, ꞌ3</a:t>
            </a:r>
          </a:p>
          <a:p>
            <a:pPr eaLnBrk="1" hangingPunct="1">
              <a:lnSpc>
                <a:spcPct val="80000"/>
              </a:lnSpc>
              <a:buSzPct val="80000"/>
              <a:buFontTx/>
              <a:buNone/>
              <a:defRPr/>
            </a:pPr>
            <a:endParaRPr lang="en-US" altLang="en-US" sz="1800" b="1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Data collection for non-rare decays has been on-going with the </a:t>
            </a:r>
            <a:r>
              <a:rPr lang="en-US" alt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spectroscope experiment since 2016.</a:t>
            </a:r>
          </a:p>
          <a:p>
            <a:pPr marL="0" indent="0" eaLnBrk="1" hangingPunct="1">
              <a:lnSpc>
                <a:spcPct val="80000"/>
              </a:lnSpc>
              <a:buSzPct val="8000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rare decays require an upgraded FCAL-II with a PWO insert that is currently under installation.  Data taking will start in 2024.</a:t>
            </a: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008600"/>
              </a:buClr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20C7B-C4A5-4931-B47C-CA57C6D4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13AEA697-DE90-4F48-B13E-2608ADA9D901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31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E245B-737F-4F02-8F3F-3FF41359773C}"/>
              </a:ext>
            </a:extLst>
          </p:cNvPr>
          <p:cNvSpPr txBox="1"/>
          <p:nvPr/>
        </p:nvSpPr>
        <p:spPr>
          <a:xfrm>
            <a:off x="914400" y="6245423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Thanks for support by NSF PHY-1812396 and PHY-2111181</a:t>
            </a:r>
          </a:p>
        </p:txBody>
      </p:sp>
    </p:spTree>
  </p:cSld>
  <p:clrMapOvr>
    <a:masterClrMapping/>
  </p:clrMapOvr>
  <p:transition advTm="1394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122F-AFFE-4E43-876C-826FE61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3352800" cy="622300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Rich 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 </a:t>
            </a:r>
            <a:r>
              <a:rPr lang="en-US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(and 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FDEB1-24A7-402B-89EF-29B4333D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8502F-7775-4446-BEF8-DCE001BAE71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69B8E-373E-4782-ADE5-98D83D816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28600"/>
            <a:ext cx="4825538" cy="617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4E995-DE93-4DCA-A6D4-D722CFDAEFE9}"/>
              </a:ext>
            </a:extLst>
          </p:cNvPr>
          <p:cNvSpPr txBox="1"/>
          <p:nvPr/>
        </p:nvSpPr>
        <p:spPr>
          <a:xfrm>
            <a:off x="228600" y="1066800"/>
            <a:ext cx="3657600" cy="1655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Model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Chiral symmetry and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 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mixing angle and quark mass ratio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6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Theory inputs to HLbL for (g-2)</a:t>
            </a:r>
            <a:r>
              <a:rPr lang="el-GR" sz="1600" baseline="-250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endParaRPr lang="en-US" sz="1600" baseline="-250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QCD scalar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A2B71-1CB7-4983-A3B8-673670786BC8}"/>
              </a:ext>
            </a:extLst>
          </p:cNvPr>
          <p:cNvSpPr txBox="1"/>
          <p:nvPr/>
        </p:nvSpPr>
        <p:spPr>
          <a:xfrm>
            <a:off x="228600" y="2971800"/>
            <a:ext cx="3708862" cy="11387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Fundamental Symmetry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C, CP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P, CP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Lepton flavor violations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FD051-9B0D-4D05-87B9-288630EBC852}"/>
              </a:ext>
            </a:extLst>
          </p:cNvPr>
          <p:cNvSpPr txBox="1"/>
          <p:nvPr/>
        </p:nvSpPr>
        <p:spPr>
          <a:xfrm>
            <a:off x="203662" y="4495800"/>
            <a:ext cx="3733800" cy="16927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Physics in Dark Sector: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Vector bosons (B boson, dark photon and X boson)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Dark scalars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Pseudoscalars (ALPs)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weak decays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55321C-0535-4A24-9602-62B43B37E7EF}"/>
              </a:ext>
            </a:extLst>
          </p:cNvPr>
          <p:cNvSpPr/>
          <p:nvPr/>
        </p:nvSpPr>
        <p:spPr bwMode="auto">
          <a:xfrm>
            <a:off x="4114800" y="838200"/>
            <a:ext cx="762000" cy="914400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4E182-083E-49E6-B742-583C10041957}"/>
              </a:ext>
            </a:extLst>
          </p:cNvPr>
          <p:cNvSpPr/>
          <p:nvPr/>
        </p:nvSpPr>
        <p:spPr bwMode="auto">
          <a:xfrm>
            <a:off x="4114800" y="1905000"/>
            <a:ext cx="788331" cy="1905000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098E4-948D-4641-9250-EF68A32FE82B}"/>
              </a:ext>
            </a:extLst>
          </p:cNvPr>
          <p:cNvSpPr/>
          <p:nvPr/>
        </p:nvSpPr>
        <p:spPr bwMode="auto">
          <a:xfrm>
            <a:off x="4114800" y="4107648"/>
            <a:ext cx="761999" cy="1302552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F0FAC-E192-4473-AB0D-EF24A65AB1E1}"/>
              </a:ext>
            </a:extLst>
          </p:cNvPr>
          <p:cNvSpPr/>
          <p:nvPr/>
        </p:nvSpPr>
        <p:spPr bwMode="auto">
          <a:xfrm>
            <a:off x="4191000" y="1917459"/>
            <a:ext cx="838200" cy="597142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D61E15-82BC-47EE-B20C-AEC4B6CF6BCC}"/>
              </a:ext>
            </a:extLst>
          </p:cNvPr>
          <p:cNvSpPr/>
          <p:nvPr/>
        </p:nvSpPr>
        <p:spPr bwMode="auto">
          <a:xfrm>
            <a:off x="4191000" y="3561986"/>
            <a:ext cx="838200" cy="1086214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10C0E-55A9-491B-8ED1-7DF85BA2DC28}"/>
              </a:ext>
            </a:extLst>
          </p:cNvPr>
          <p:cNvSpPr/>
          <p:nvPr/>
        </p:nvSpPr>
        <p:spPr bwMode="auto">
          <a:xfrm>
            <a:off x="4191000" y="5785042"/>
            <a:ext cx="838200" cy="597142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05FEB-DF2A-434A-895F-581D12CFCD61}"/>
              </a:ext>
            </a:extLst>
          </p:cNvPr>
          <p:cNvSpPr/>
          <p:nvPr/>
        </p:nvSpPr>
        <p:spPr bwMode="auto">
          <a:xfrm>
            <a:off x="4267200" y="1231587"/>
            <a:ext cx="870711" cy="521013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09E5D5-A57D-44C0-BF75-4A50227A2609}"/>
              </a:ext>
            </a:extLst>
          </p:cNvPr>
          <p:cNvSpPr/>
          <p:nvPr/>
        </p:nvSpPr>
        <p:spPr bwMode="auto">
          <a:xfrm>
            <a:off x="4267201" y="1905001"/>
            <a:ext cx="838200" cy="381000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2048A-3F48-4608-8A0E-8C3DA4006CBB}"/>
              </a:ext>
            </a:extLst>
          </p:cNvPr>
          <p:cNvSpPr/>
          <p:nvPr/>
        </p:nvSpPr>
        <p:spPr bwMode="auto">
          <a:xfrm>
            <a:off x="4267200" y="2597126"/>
            <a:ext cx="864531" cy="2051074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E038F7-AD74-2D73-7A2E-AF175737D208}"/>
              </a:ext>
            </a:extLst>
          </p:cNvPr>
          <p:cNvSpPr txBox="1"/>
          <p:nvPr/>
        </p:nvSpPr>
        <p:spPr>
          <a:xfrm>
            <a:off x="5268511" y="6467401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0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0"/>
    </mc:Choice>
    <mc:Fallback xmlns="">
      <p:transition spd="slow" advTm="7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7B920-82D2-4721-9E22-55A6323A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6E283B0-AE56-5645-94DD-8FE4950437D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9CC7D0BB-6D45-27AC-507A-98D34BAED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17500"/>
            <a:ext cx="8229600" cy="444500"/>
          </a:xfrm>
        </p:spPr>
        <p:txBody>
          <a:bodyPr/>
          <a:lstStyle/>
          <a:p>
            <a:pPr algn="ctr" eaLnBrk="1" hangingPunct="1"/>
            <a:r>
              <a:rPr lang="en-US" altLang="en-US" sz="3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Low-Energy QCD Symmetries and Light Mesons</a:t>
            </a:r>
          </a:p>
        </p:txBody>
      </p:sp>
      <p:graphicFrame>
        <p:nvGraphicFramePr>
          <p:cNvPr id="59395" name="Object 2">
            <a:extLst>
              <a:ext uri="{FF2B5EF4-FFF2-40B4-BE49-F238E27FC236}">
                <a16:creationId xmlns:a16="http://schemas.microsoft.com/office/drawing/2014/main" id="{289B95F1-84C8-446D-DB97-D8D21D26C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514" y="1558926"/>
          <a:ext cx="38242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643800" imgH="4978400" progId="Equation.3">
                  <p:embed/>
                </p:oleObj>
              </mc:Choice>
              <mc:Fallback>
                <p:oleObj name="Equation" r:id="rId4" imgW="45643800" imgH="4978400" progId="Equation.3">
                  <p:embed/>
                  <p:pic>
                    <p:nvPicPr>
                      <p:cNvPr id="59395" name="Object 2">
                        <a:extLst>
                          <a:ext uri="{FF2B5EF4-FFF2-40B4-BE49-F238E27FC236}">
                            <a16:creationId xmlns:a16="http://schemas.microsoft.com/office/drawing/2014/main" id="{289B95F1-84C8-446D-DB97-D8D21D26CC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" y="1558926"/>
                        <a:ext cx="3824287" cy="3460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Rectangle 3">
            <a:extLst>
              <a:ext uri="{FF2B5EF4-FFF2-40B4-BE49-F238E27FC236}">
                <a16:creationId xmlns:a16="http://schemas.microsoft.com/office/drawing/2014/main" id="{62E33401-DF23-6BB2-BDF0-C61FAC87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43000"/>
            <a:ext cx="7772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QCD Lagrangian in Chiral limit (m</a:t>
            </a:r>
            <a:r>
              <a:rPr lang="en-US" altLang="en-US" sz="1800" b="1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→0) is invariant under: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pic>
        <p:nvPicPr>
          <p:cNvPr id="59397" name="Picture 4" descr="liping_physics_nov30_3">
            <a:extLst>
              <a:ext uri="{FF2B5EF4-FFF2-40B4-BE49-F238E27FC236}">
                <a16:creationId xmlns:a16="http://schemas.microsoft.com/office/drawing/2014/main" id="{909ACEFF-E695-322F-4729-3454254C74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60500"/>
            <a:ext cx="4724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3">
            <a:extLst>
              <a:ext uri="{FF2B5EF4-FFF2-40B4-BE49-F238E27FC236}">
                <a16:creationId xmlns:a16="http://schemas.microsoft.com/office/drawing/2014/main" id="{457581CA-090E-0D89-615B-B6C61133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08300"/>
            <a:ext cx="4114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A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(1)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is explicitly broken: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    (Chiral anomalies)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</a:rPr>
              <a:t>0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</a:t>
            </a:r>
            <a:r>
              <a:rPr lang="el-GR" altLang="ja-JP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ja-JP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Non-zero mass of </a:t>
            </a:r>
            <a:r>
              <a:rPr lang="en-US" altLang="en-US" sz="1800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399" name="Rectangle 3">
            <a:extLst>
              <a:ext uri="{FF2B5EF4-FFF2-40B4-BE49-F238E27FC236}">
                <a16:creationId xmlns:a16="http://schemas.microsoft.com/office/drawing/2014/main" id="{27FCEE61-487E-065C-8154-DC5C3807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032000"/>
            <a:ext cx="4114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Chiral symmetry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spontaneously breaks to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8 Goldstone Bosons (GB)</a:t>
            </a: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400" name="Rectangle 3">
            <a:extLst>
              <a:ext uri="{FF2B5EF4-FFF2-40B4-BE49-F238E27FC236}">
                <a16:creationId xmlns:a16="http://schemas.microsoft.com/office/drawing/2014/main" id="{AA2602BB-4FB4-964E-FE18-B69E47AE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16400"/>
            <a:ext cx="449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and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are explicitly broken: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GB are massive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Mixing of 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, , 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</a:t>
            </a: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2060" name="TextBox 17">
            <a:extLst>
              <a:ext uri="{FF2B5EF4-FFF2-40B4-BE49-F238E27FC236}">
                <a16:creationId xmlns:a16="http://schemas.microsoft.com/office/drawing/2014/main" id="{A82BE645-4DC0-5A4B-F641-8DA95A975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54687"/>
            <a:ext cx="80772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buClr>
                <a:srgbClr val="0000FF"/>
              </a:buClr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</a:rPr>
              <a:t>The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π</a:t>
            </a:r>
            <a:r>
              <a:rPr lang="en-US" altLang="en-US" sz="18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 </a:t>
            </a: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0000"/>
                </a:solidFill>
                <a:latin typeface="Helvetica" pitchFamily="2" charset="0"/>
              </a:rPr>
              <a:t>system provides a rich laboratory to study the  symmetry structure of QCD at low energies.</a:t>
            </a:r>
            <a:endParaRPr lang="en-US" altLang="en-US" sz="1800" b="1">
              <a:solidFill>
                <a:srgbClr val="000000"/>
              </a:solidFill>
              <a:latin typeface="Helvetica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</p:spPr>
            <p:txBody>
              <a:bodyPr/>
              <a:lstStyle/>
              <a:p>
                <a:pPr algn="ctr"/>
                <a:r>
                  <a:rPr lang="en-US" sz="3200">
                    <a:solidFill>
                      <a:srgbClr val="0000FF"/>
                    </a:solidFill>
                    <a:latin typeface="Helvetica" pitchFamily="2" charset="0"/>
                    <a:cs typeface="Helvetica" panose="020B0604020202020204" pitchFamily="34" charset="0"/>
                  </a:rPr>
                  <a:t>Transition Form Factor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𝑔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−2)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  <a:blipFill>
                <a:blip r:embed="rId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E8E16-D8FD-8878-EB86-F8413432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8AD4C-8D5F-F255-4024-5046FC796281}"/>
              </a:ext>
            </a:extLst>
          </p:cNvPr>
          <p:cNvSpPr txBox="1"/>
          <p:nvPr/>
        </p:nvSpPr>
        <p:spPr>
          <a:xfrm>
            <a:off x="7467600" y="3810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HLbL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1657A-8E01-3B45-C6F9-D16A97395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6635972" cy="3349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07FA5-5380-ED64-3C1E-C438684C1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050" y="1993245"/>
            <a:ext cx="1835150" cy="17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8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336-C2DD-84FC-8FC8-FBEB1531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384300"/>
          </a:xfrm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</a:rPr>
              <a:t>SM allowed  </a:t>
            </a:r>
            <a:r>
              <a:rPr lang="en-US" altLang="en-US" sz="24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</a:t>
            </a:r>
            <a:r>
              <a:rPr lang="en-US" altLang="en-US" sz="2400" baseline="300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0</a:t>
            </a:r>
            <a:r>
              <a:rPr lang="en-US" altLang="en-US" sz="24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 </a:t>
            </a:r>
            <a:endParaRPr lang="en-US" alt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15E87-A1D4-D0BC-6775-830E74C4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62000"/>
            <a:ext cx="8001000" cy="1066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</a:rPr>
              <a:t>A rare window to probe interplay of VMD &amp; scalar resonances in ChPT </a:t>
            </a: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  <a:sym typeface="Wingdings" pitchFamily="2" charset="2"/>
              </a:rPr>
              <a:t>to</a:t>
            </a: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</a:rPr>
              <a:t> calculate 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O(p</a:t>
            </a:r>
            <a:r>
              <a:rPr lang="en-US" altLang="ja-JP" sz="20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6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)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LEC’</a:t>
            </a:r>
            <a:r>
              <a:rPr lang="en-US" altLang="ja-JP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 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in the chiral Lagrangian</a:t>
            </a:r>
            <a:endParaRPr lang="en-US" altLang="ja-JP" sz="2400">
              <a:effectLst/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 sz="2400">
              <a:effectLst/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C06A7-E7B1-620B-5259-61A461AE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DA0C39-7140-D349-9034-B3080EED887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Right Arrow 5">
            <a:extLst>
              <a:ext uri="{FF2B5EF4-FFF2-40B4-BE49-F238E27FC236}">
                <a16:creationId xmlns:a16="http://schemas.microsoft.com/office/drawing/2014/main" id="{06CB10B4-C5B6-1695-65B0-663E3478D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41375"/>
            <a:ext cx="685800" cy="149225"/>
          </a:xfrm>
          <a:prstGeom prst="rightArrow">
            <a:avLst>
              <a:gd name="adj1" fmla="val 50000"/>
              <a:gd name="adj2" fmla="val 5002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7A8F0-E282-BEDD-248D-2F01513BA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00200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The major contributions to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→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</a:t>
            </a:r>
            <a:r>
              <a:rPr lang="en-US" baseline="3000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0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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are </a:t>
            </a:r>
            <a:r>
              <a:rPr lang="en-US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two O(p</a:t>
            </a:r>
            <a:r>
              <a:rPr lang="en-US" baseline="3000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6</a:t>
            </a:r>
            <a:r>
              <a:rPr lang="en-US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)  counter-terms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in the</a:t>
            </a:r>
          </a:p>
          <a:p>
            <a:pPr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chiral Lagrangian       an unique probe for the high order ChPT.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63B9FBC-62E3-6368-8140-46D88C0CF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3B6EB-38DB-4FBD-9B26-A1EC228E8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71725"/>
            <a:ext cx="647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336600"/>
                </a:solidFill>
                <a:latin typeface="Helvetica" pitchFamily="2" charset="0"/>
              </a:rPr>
              <a:t>L. Ametller, J, Bijnens, and F. Cornet, Phys. Lett., B276,  185 (1992)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558429D-8C96-F481-B2F9-FF8E385A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3575"/>
            <a:ext cx="43005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E5943AA-AF4E-2156-159E-605A69FA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08635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FF0000"/>
                </a:solidFill>
                <a:latin typeface="Lucida Grande" panose="020B0600040502020204" pitchFamily="34" charset="0"/>
              </a:rPr>
              <a:t>ρ</a:t>
            </a:r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, ω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0177550-3EE1-6F97-6F11-D9339354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5775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902030302020204" pitchFamily="66" charset="0"/>
              </a:rPr>
              <a:t>0</a:t>
            </a:r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, a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2495F4B-55BF-9B70-A714-912A280D5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38400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buFont typeface="Tahoma" charset="0"/>
              <a:buNone/>
              <a:defRPr/>
            </a:pP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sz="1800" i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Shape of Dalitz distribution is sensitive to the </a:t>
            </a:r>
            <a:r>
              <a:rPr lang="en-US">
                <a:solidFill>
                  <a:srgbClr val="000000"/>
                </a:solidFill>
                <a:latin typeface="Helvetica"/>
                <a:ea typeface="MS Mincho" charset="0"/>
                <a:cs typeface="Helvetica"/>
              </a:rPr>
              <a:t>role of scalar resonances.</a:t>
            </a:r>
          </a:p>
          <a:p>
            <a:pPr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MS Mincho" charset="0"/>
                <a:cs typeface="Helvetica"/>
              </a:rPr>
              <a:t>    </a:t>
            </a:r>
            <a:endParaRPr lang="en-US" altLang="ja-JP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F08F3-5099-0075-0118-19A9F7B74712}"/>
              </a:ext>
            </a:extLst>
          </p:cNvPr>
          <p:cNvSpPr txBox="1"/>
          <p:nvPr/>
        </p:nvSpPr>
        <p:spPr>
          <a:xfrm>
            <a:off x="609600" y="3556000"/>
            <a:ext cx="4114800" cy="1292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LEC’s are dominated by resonances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sz="1200">
              <a:solidFill>
                <a:srgbClr val="008600"/>
              </a:solidFill>
              <a:latin typeface="Helvetica" pitchFamily="2" charset="0"/>
            </a:endParaRPr>
          </a:p>
          <a:p>
            <a:pPr eaLnBrk="1" hangingPunct="1"/>
            <a:r>
              <a:rPr lang="en-US" altLang="en-US" sz="1200">
                <a:solidFill>
                  <a:srgbClr val="008600"/>
                </a:solidFill>
                <a:latin typeface="Helvetica" pitchFamily="2" charset="0"/>
              </a:rPr>
              <a:t>Gasser, Leutwyler 84; Ecler, Gasser, Pich, de Rafael1989; Donoghue, Ramirez, Valencia 1989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 </a:t>
            </a:r>
          </a:p>
        </p:txBody>
      </p:sp>
      <p:pic>
        <p:nvPicPr>
          <p:cNvPr id="36877" name="Picture 8">
            <a:extLst>
              <a:ext uri="{FF2B5EF4-FFF2-40B4-BE49-F238E27FC236}">
                <a16:creationId xmlns:a16="http://schemas.microsoft.com/office/drawing/2014/main" id="{F5260281-86BD-BF01-141F-6FE467DD8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4719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2" grpId="0"/>
      <p:bldP spid="13" grpId="0"/>
      <p:bldP spid="1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469897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Discrete Symmetries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4B34-BF79-36C3-0045-4CB2A26A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440057" cy="2161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F468B-8D98-7DBD-EDB2-E93550AD9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5" y="2667000"/>
            <a:ext cx="7864930" cy="266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BCDBC-29A4-31BB-052C-CCDEE7C1D5F5}"/>
              </a:ext>
            </a:extLst>
          </p:cNvPr>
          <p:cNvSpPr txBox="1"/>
          <p:nvPr/>
        </p:nvSpPr>
        <p:spPr>
          <a:xfrm>
            <a:off x="990600" y="6019800"/>
            <a:ext cx="7449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 III has much weaker experimental constraint, offer a opportunity for new physics search.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15D7C-EEA5-84AA-B6B7-2DA384D6EF62}"/>
              </a:ext>
            </a:extLst>
          </p:cNvPr>
          <p:cNvSpPr txBox="1"/>
          <p:nvPr/>
        </p:nvSpPr>
        <p:spPr>
          <a:xfrm>
            <a:off x="1066799" y="5232737"/>
            <a:ext cx="80772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SzPct val="130000"/>
              <a:buFont typeface="Wingdings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A new C- and T-violating, and P-conserving interaction was proposed by Bernstein, Feinberg and Lee  </a:t>
            </a:r>
            <a:r>
              <a:rPr lang="en-US" altLang="en-US" sz="1400" dirty="0">
                <a:solidFill>
                  <a:srgbClr val="0086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Phys. Rev.,139, B1650 (1965)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   and Lee  </a:t>
            </a:r>
          </a:p>
        </p:txBody>
      </p:sp>
    </p:spTree>
    <p:extLst>
      <p:ext uri="{BB962C8B-B14F-4D97-AF65-F5344CB8AC3E}">
        <p14:creationId xmlns:p14="http://schemas.microsoft.com/office/powerpoint/2010/main" val="2264278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292103"/>
                <a:ext cx="8686800" cy="469897"/>
              </a:xfrm>
            </p:spPr>
            <p:txBody>
              <a:bodyPr/>
              <a:lstStyle/>
              <a:p>
                <a:pPr algn="ctr"/>
                <a:r>
                  <a:rPr lang="en-US" sz="32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Class II: P-, CP-Violation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32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</m:oMath>
                </a14:m>
                <a:endParaRPr lang="en-US" sz="3200">
                  <a:solidFill>
                    <a:schemeClr val="bg2">
                      <a:lumMod val="60000"/>
                      <a:lumOff val="40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292103"/>
                <a:ext cx="8686800" cy="469897"/>
              </a:xfrm>
              <a:blipFill>
                <a:blip r:embed="rId2"/>
                <a:stretch>
                  <a:fillRect t="-26316" b="-6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C3AAA-80AD-4A37-2C6E-BE89504B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0" y="914400"/>
            <a:ext cx="8288540" cy="4546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100D4C-21E7-66EC-B3AC-72BB87EF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99" y="5612938"/>
            <a:ext cx="1850799" cy="10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74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3.9|5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8|14.6|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8.4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|4.4|5.7|3.9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2|22.5|37.7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12963</TotalTime>
  <Words>2169</Words>
  <Application>Microsoft Macintosh PowerPoint</Application>
  <PresentationFormat>On-screen Show (4:3)</PresentationFormat>
  <Paragraphs>387</Paragraphs>
  <Slides>31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Cambria Math</vt:lpstr>
      <vt:lpstr>Comic Sans MS</vt:lpstr>
      <vt:lpstr>Helvetica</vt:lpstr>
      <vt:lpstr>Lucida Grande</vt:lpstr>
      <vt:lpstr>Tahoma</vt:lpstr>
      <vt:lpstr>Times New Roman</vt:lpstr>
      <vt:lpstr>Wingdings</vt:lpstr>
      <vt:lpstr>Ocean</vt:lpstr>
      <vt:lpstr>2_Ocean</vt:lpstr>
      <vt:lpstr>Equation</vt:lpstr>
      <vt:lpstr>Acrobat Document</vt:lpstr>
      <vt:lpstr>  JLab Eta Factory (JEF) experiment </vt:lpstr>
      <vt:lpstr>Challenges in Physics</vt:lpstr>
      <vt:lpstr>Why η is a unique probe for QCD and BSM physics?</vt:lpstr>
      <vt:lpstr>Rich η (and ηꞌ) Physics </vt:lpstr>
      <vt:lpstr> Low-Energy QCD Symmetries and Light Mesons</vt:lpstr>
      <vt:lpstr>Transition Form Factor and 〖(g-2)〗_μ</vt:lpstr>
      <vt:lpstr>SM allowed  0 </vt:lpstr>
      <vt:lpstr>Discrete Symmetries </vt:lpstr>
      <vt:lpstr>Class II: P-, CP-Violation in η^((′))→ππ</vt:lpstr>
      <vt:lpstr>Class II: P-, CP-Violation via Strange-Quark-Muon Operators</vt:lpstr>
      <vt:lpstr>Class II: P-, CP-Violation via Scalar Operators (cont.)</vt:lpstr>
      <vt:lpstr>Class III: C- and CP-Violation</vt:lpstr>
      <vt:lpstr>Class III: C- and CP-Violation in η^((′))→π^+ π^- π^0, η^′→π^+ π^- η</vt:lpstr>
      <vt:lpstr>PowerPoint Presentation</vt:lpstr>
      <vt:lpstr>Where to Search for Dark Matter?</vt:lpstr>
      <vt:lpstr>Landscape of BSM Physics Search </vt:lpstr>
      <vt:lpstr>Portals Coupling SM and Dark Sector  </vt:lpstr>
      <vt:lpstr> JLab Eta Factory (JEF) Experiment </vt:lpstr>
      <vt:lpstr>World Competition in η Decays </vt:lpstr>
      <vt:lpstr>Uniqueness of JEF Experiment </vt:lpstr>
      <vt:lpstr>Production Rate  </vt:lpstr>
      <vt:lpstr>PowerPoint Presentation</vt:lpstr>
      <vt:lpstr>Example of a Key Channel: 0  </vt:lpstr>
      <vt:lpstr>PowerPoint Presentation</vt:lpstr>
      <vt:lpstr>PowerPoint Presentation</vt:lpstr>
      <vt:lpstr>Test Charge Conjugation Invariance</vt:lpstr>
      <vt:lpstr>Experimental Improvement on C-violating η→3γ</vt:lpstr>
      <vt:lpstr>Improve Quark-Mass Ratio via 𝜂→3π Dalitz Distributions</vt:lpstr>
      <vt:lpstr>PowerPoint Presentation</vt:lpstr>
      <vt:lpstr>Current Status of the JEF Experiment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and Outlook for Eta Rare Decays at Jlab</dc:title>
  <dc:creator>Lgan</dc:creator>
  <cp:lastModifiedBy>Gan, Liping</cp:lastModifiedBy>
  <cp:revision>1035</cp:revision>
  <cp:lastPrinted>2014-07-15T17:55:20Z</cp:lastPrinted>
  <dcterms:modified xsi:type="dcterms:W3CDTF">2023-07-04T14:57:24Z</dcterms:modified>
</cp:coreProperties>
</file>