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57"/>
  </p:notesMasterIdLst>
  <p:sldIdLst>
    <p:sldId id="367" r:id="rId2"/>
    <p:sldId id="4397" r:id="rId3"/>
    <p:sldId id="385" r:id="rId4"/>
    <p:sldId id="1849" r:id="rId5"/>
    <p:sldId id="1850" r:id="rId6"/>
    <p:sldId id="4369" r:id="rId7"/>
    <p:sldId id="4432" r:id="rId8"/>
    <p:sldId id="4433" r:id="rId9"/>
    <p:sldId id="4434" r:id="rId10"/>
    <p:sldId id="4435" r:id="rId11"/>
    <p:sldId id="4406" r:id="rId12"/>
    <p:sldId id="1865" r:id="rId13"/>
    <p:sldId id="1868" r:id="rId14"/>
    <p:sldId id="1869" r:id="rId15"/>
    <p:sldId id="4427" r:id="rId16"/>
    <p:sldId id="1864" r:id="rId17"/>
    <p:sldId id="4412" r:id="rId18"/>
    <p:sldId id="4413" r:id="rId19"/>
    <p:sldId id="4415" r:id="rId20"/>
    <p:sldId id="4416" r:id="rId21"/>
    <p:sldId id="4417" r:id="rId22"/>
    <p:sldId id="4403" r:id="rId23"/>
    <p:sldId id="4404" r:id="rId24"/>
    <p:sldId id="4430" r:id="rId25"/>
    <p:sldId id="4405" r:id="rId26"/>
    <p:sldId id="1873" r:id="rId27"/>
    <p:sldId id="4418" r:id="rId28"/>
    <p:sldId id="4419" r:id="rId29"/>
    <p:sldId id="317" r:id="rId30"/>
    <p:sldId id="4428" r:id="rId31"/>
    <p:sldId id="4429" r:id="rId32"/>
    <p:sldId id="4420" r:id="rId33"/>
    <p:sldId id="4421" r:id="rId34"/>
    <p:sldId id="4425" r:id="rId35"/>
    <p:sldId id="4422" r:id="rId36"/>
    <p:sldId id="4423" r:id="rId37"/>
    <p:sldId id="1744" r:id="rId38"/>
    <p:sldId id="1666" r:id="rId39"/>
    <p:sldId id="4408" r:id="rId40"/>
    <p:sldId id="4411" r:id="rId41"/>
    <p:sldId id="4414" r:id="rId42"/>
    <p:sldId id="1819" r:id="rId43"/>
    <p:sldId id="1724" r:id="rId44"/>
    <p:sldId id="1725" r:id="rId45"/>
    <p:sldId id="4338" r:id="rId46"/>
    <p:sldId id="1801" r:id="rId47"/>
    <p:sldId id="4388" r:id="rId48"/>
    <p:sldId id="4390" r:id="rId49"/>
    <p:sldId id="1814" r:id="rId50"/>
    <p:sldId id="4409" r:id="rId51"/>
    <p:sldId id="4410" r:id="rId52"/>
    <p:sldId id="4431" r:id="rId53"/>
    <p:sldId id="4363" r:id="rId54"/>
    <p:sldId id="4364" r:id="rId55"/>
    <p:sldId id="1872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 Han" initials="KH" lastIdx="1" clrIdx="0">
    <p:extLst>
      <p:ext uri="{19B8F6BF-5375-455C-9EA6-DF929625EA0E}">
        <p15:presenceInfo xmlns:p15="http://schemas.microsoft.com/office/powerpoint/2012/main" userId="783daf45d4c679f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45D"/>
    <a:srgbClr val="6667AB"/>
    <a:srgbClr val="00B0F0"/>
    <a:srgbClr val="FF2600"/>
    <a:srgbClr val="BFBFBF"/>
    <a:srgbClr val="BCBDD2"/>
    <a:srgbClr val="006300"/>
    <a:srgbClr val="0000FF"/>
    <a:srgbClr val="01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0680"/>
  </p:normalViewPr>
  <p:slideViewPr>
    <p:cSldViewPr snapToGrid="0">
      <p:cViewPr varScale="1">
        <p:scale>
          <a:sx n="109" d="100"/>
          <a:sy n="109" d="100"/>
        </p:scale>
        <p:origin x="216" y="328"/>
      </p:cViewPr>
      <p:guideLst/>
    </p:cSldViewPr>
  </p:slideViewPr>
  <p:notesTextViewPr>
    <p:cViewPr>
      <p:scale>
        <a:sx n="165" d="100"/>
        <a:sy n="165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B4A-A847-AC1C-DC625F599F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B4A-A847-AC1C-DC625F599F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B4A-A847-AC1C-DC625F599F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B4A-A847-AC1C-DC625F599F9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B4A-A847-AC1C-DC625F599F9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B4A-A847-AC1C-DC625F599F9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B4A-A847-AC1C-DC625F599F9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N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Sheet1!$C$14:$C$20</c:f>
              <c:strCache>
                <c:ptCount val="7"/>
                <c:pt idx="0">
                  <c:v>Xe-136</c:v>
                </c:pt>
                <c:pt idx="1">
                  <c:v>Xe-134</c:v>
                </c:pt>
                <c:pt idx="2">
                  <c:v>Xe-132</c:v>
                </c:pt>
                <c:pt idx="3">
                  <c:v>Xe-131</c:v>
                </c:pt>
                <c:pt idx="4">
                  <c:v>Xe-130</c:v>
                </c:pt>
                <c:pt idx="5">
                  <c:v>Xe-129</c:v>
                </c:pt>
                <c:pt idx="6">
                  <c:v>Xe-124</c:v>
                </c:pt>
              </c:strCache>
            </c:strRef>
          </c:cat>
          <c:val>
            <c:numRef>
              <c:f>Sheet1!$D$14:$D$20</c:f>
              <c:numCache>
                <c:formatCode>0.0%</c:formatCode>
                <c:ptCount val="7"/>
                <c:pt idx="0">
                  <c:v>8.8999999999999996E-2</c:v>
                </c:pt>
                <c:pt idx="1">
                  <c:v>0.104</c:v>
                </c:pt>
                <c:pt idx="2">
                  <c:v>0.26900000000000002</c:v>
                </c:pt>
                <c:pt idx="3">
                  <c:v>0.21199999999999999</c:v>
                </c:pt>
                <c:pt idx="4">
                  <c:v>0.04</c:v>
                </c:pt>
                <c:pt idx="5">
                  <c:v>0.26400000000000001</c:v>
                </c:pt>
                <c:pt idx="6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B4A-A847-AC1C-DC625F599F98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/>
      </a:pPr>
      <a:endParaRPr lang="en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124</c:v>
                </c:pt>
                <c:pt idx="1">
                  <c:v>129</c:v>
                </c:pt>
                <c:pt idx="2">
                  <c:v>130</c:v>
                </c:pt>
                <c:pt idx="3">
                  <c:v>131</c:v>
                </c:pt>
                <c:pt idx="4">
                  <c:v>132</c:v>
                </c:pt>
                <c:pt idx="5">
                  <c:v>134</c:v>
                </c:pt>
                <c:pt idx="6">
                  <c:v>136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0.09</c:v>
                </c:pt>
                <c:pt idx="1">
                  <c:v>26.401</c:v>
                </c:pt>
                <c:pt idx="2">
                  <c:v>4.0709999999999997</c:v>
                </c:pt>
                <c:pt idx="3">
                  <c:v>21.231999999999999</c:v>
                </c:pt>
                <c:pt idx="4">
                  <c:v>26.908999999999999</c:v>
                </c:pt>
                <c:pt idx="5">
                  <c:v>10.436</c:v>
                </c:pt>
                <c:pt idx="6">
                  <c:v>8.8569999999999993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69-DC4C-B100-CD4E22BB2E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0966767"/>
        <c:axId val="189861824"/>
      </c:barChart>
      <c:catAx>
        <c:axId val="18609667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Xe Isotopes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N"/>
          </a:p>
        </c:txPr>
        <c:crossAx val="189861824"/>
        <c:crosses val="autoZero"/>
        <c:auto val="1"/>
        <c:lblAlgn val="ctr"/>
        <c:lblOffset val="100"/>
        <c:noMultiLvlLbl val="0"/>
      </c:catAx>
      <c:valAx>
        <c:axId val="18986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Abundance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N"/>
          </a:p>
        </c:txPr>
        <c:crossAx val="1860966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06AD4D-2FBA-C24D-B097-C7531507084F}" type="doc">
      <dgm:prSet loTypeId="urn:microsoft.com/office/officeart/2005/8/layout/chart3" loCatId="" qsTypeId="urn:microsoft.com/office/officeart/2005/8/quickstyle/simple1" qsCatId="simple" csTypeId="urn:microsoft.com/office/officeart/2005/8/colors/accent5_2" csCatId="accent5" phldr="1"/>
      <dgm:spPr/>
    </dgm:pt>
    <dgm:pt modelId="{AD9CB7B4-2F9A-9343-BD56-AB2B05836D59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EAF50DFF-A811-2745-BF48-C6E7343BCF60}" type="parTrans" cxnId="{033CF171-A54D-8E4A-978B-D7CCFD33865D}">
      <dgm:prSet/>
      <dgm:spPr/>
      <dgm:t>
        <a:bodyPr/>
        <a:lstStyle/>
        <a:p>
          <a:endParaRPr lang="en-US"/>
        </a:p>
      </dgm:t>
    </dgm:pt>
    <dgm:pt modelId="{7FC371A6-7AFD-DB42-B110-63E04C3FA242}" type="sibTrans" cxnId="{033CF171-A54D-8E4A-978B-D7CCFD33865D}">
      <dgm:prSet/>
      <dgm:spPr/>
      <dgm:t>
        <a:bodyPr/>
        <a:lstStyle/>
        <a:p>
          <a:endParaRPr lang="en-US"/>
        </a:p>
      </dgm:t>
    </dgm:pt>
    <dgm:pt modelId="{CDE17AB2-FB00-924A-9975-20586DB19073}">
      <dgm:prSet phldrT="[Text]"/>
      <dgm:spPr>
        <a:solidFill>
          <a:srgbClr val="0070C0"/>
        </a:solidFill>
      </dgm:spPr>
      <dgm:t>
        <a:bodyPr/>
        <a:lstStyle/>
        <a:p>
          <a:endParaRPr lang="en-US" dirty="0">
            <a:solidFill>
              <a:sysClr val="windowText" lastClr="000000"/>
            </a:solidFill>
          </a:endParaRPr>
        </a:p>
      </dgm:t>
    </dgm:pt>
    <dgm:pt modelId="{6CB96777-EA3A-8E4D-848F-D00D3AE4A07E}" type="parTrans" cxnId="{8025033A-DA6C-CD4B-80A9-C115F3EE0451}">
      <dgm:prSet/>
      <dgm:spPr/>
      <dgm:t>
        <a:bodyPr/>
        <a:lstStyle/>
        <a:p>
          <a:endParaRPr lang="en-US"/>
        </a:p>
      </dgm:t>
    </dgm:pt>
    <dgm:pt modelId="{3C91DB78-2C66-C04B-A6CF-D5141B186FF5}" type="sibTrans" cxnId="{8025033A-DA6C-CD4B-80A9-C115F3EE0451}">
      <dgm:prSet/>
      <dgm:spPr/>
      <dgm:t>
        <a:bodyPr/>
        <a:lstStyle/>
        <a:p>
          <a:endParaRPr lang="en-US"/>
        </a:p>
      </dgm:t>
    </dgm:pt>
    <dgm:pt modelId="{A77A894D-92E8-574D-AE9D-C9646A1872DA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7E371F29-443A-B34F-99B5-D0FAC714470D}" type="parTrans" cxnId="{A2FB035C-E048-6845-8163-520F44E29CE3}">
      <dgm:prSet/>
      <dgm:spPr/>
      <dgm:t>
        <a:bodyPr/>
        <a:lstStyle/>
        <a:p>
          <a:endParaRPr lang="en-US"/>
        </a:p>
      </dgm:t>
    </dgm:pt>
    <dgm:pt modelId="{8B39B4E1-45E0-D044-A520-70CC646F3BF9}" type="sibTrans" cxnId="{A2FB035C-E048-6845-8163-520F44E29CE3}">
      <dgm:prSet/>
      <dgm:spPr/>
      <dgm:t>
        <a:bodyPr/>
        <a:lstStyle/>
        <a:p>
          <a:endParaRPr lang="en-US"/>
        </a:p>
      </dgm:t>
    </dgm:pt>
    <dgm:pt modelId="{E0CE8D07-4ED9-B243-90E0-794D639D8AFD}" type="pres">
      <dgm:prSet presAssocID="{A106AD4D-2FBA-C24D-B097-C7531507084F}" presName="compositeShape" presStyleCnt="0">
        <dgm:presLayoutVars>
          <dgm:chMax val="7"/>
          <dgm:dir/>
          <dgm:resizeHandles val="exact"/>
        </dgm:presLayoutVars>
      </dgm:prSet>
      <dgm:spPr/>
    </dgm:pt>
    <dgm:pt modelId="{D5335DF6-AAD5-774B-9E41-32933F39968A}" type="pres">
      <dgm:prSet presAssocID="{A106AD4D-2FBA-C24D-B097-C7531507084F}" presName="wedge1" presStyleLbl="node1" presStyleIdx="0" presStyleCnt="3" custLinFactNeighborX="-5138" custLinFactNeighborY="2998"/>
      <dgm:spPr/>
    </dgm:pt>
    <dgm:pt modelId="{2A850EE2-C5C9-4D47-991D-B4C3F599CFC5}" type="pres">
      <dgm:prSet presAssocID="{A106AD4D-2FBA-C24D-B097-C7531507084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FB7C9F6-98E9-2D49-8E2A-822E22FE58E2}" type="pres">
      <dgm:prSet presAssocID="{A106AD4D-2FBA-C24D-B097-C7531507084F}" presName="wedge2" presStyleLbl="node1" presStyleIdx="1" presStyleCnt="3"/>
      <dgm:spPr/>
    </dgm:pt>
    <dgm:pt modelId="{52C15D58-A647-634B-B38F-C52185E8D656}" type="pres">
      <dgm:prSet presAssocID="{A106AD4D-2FBA-C24D-B097-C7531507084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756FB08-80CF-9B4C-AE3A-4DAFAC233274}" type="pres">
      <dgm:prSet presAssocID="{A106AD4D-2FBA-C24D-B097-C7531507084F}" presName="wedge3" presStyleLbl="node1" presStyleIdx="2" presStyleCnt="3"/>
      <dgm:spPr/>
    </dgm:pt>
    <dgm:pt modelId="{E1635BD8-68B2-D643-AB3A-5A12F18D8616}" type="pres">
      <dgm:prSet presAssocID="{A106AD4D-2FBA-C24D-B097-C7531507084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4893716-2941-0F44-BAF3-E0CEBDB11795}" type="presOf" srcId="{CDE17AB2-FB00-924A-9975-20586DB19073}" destId="{1FB7C9F6-98E9-2D49-8E2A-822E22FE58E2}" srcOrd="0" destOrd="0" presId="urn:microsoft.com/office/officeart/2005/8/layout/chart3"/>
    <dgm:cxn modelId="{8025033A-DA6C-CD4B-80A9-C115F3EE0451}" srcId="{A106AD4D-2FBA-C24D-B097-C7531507084F}" destId="{CDE17AB2-FB00-924A-9975-20586DB19073}" srcOrd="1" destOrd="0" parTransId="{6CB96777-EA3A-8E4D-848F-D00D3AE4A07E}" sibTransId="{3C91DB78-2C66-C04B-A6CF-D5141B186FF5}"/>
    <dgm:cxn modelId="{6E2AC155-CB01-BA4E-89EB-CB6F21D93B7E}" type="presOf" srcId="{CDE17AB2-FB00-924A-9975-20586DB19073}" destId="{52C15D58-A647-634B-B38F-C52185E8D656}" srcOrd="1" destOrd="0" presId="urn:microsoft.com/office/officeart/2005/8/layout/chart3"/>
    <dgm:cxn modelId="{A2FB035C-E048-6845-8163-520F44E29CE3}" srcId="{A106AD4D-2FBA-C24D-B097-C7531507084F}" destId="{A77A894D-92E8-574D-AE9D-C9646A1872DA}" srcOrd="2" destOrd="0" parTransId="{7E371F29-443A-B34F-99B5-D0FAC714470D}" sibTransId="{8B39B4E1-45E0-D044-A520-70CC646F3BF9}"/>
    <dgm:cxn modelId="{66ED0B69-8E94-4744-9F56-81602655CA02}" type="presOf" srcId="{AD9CB7B4-2F9A-9343-BD56-AB2B05836D59}" destId="{D5335DF6-AAD5-774B-9E41-32933F39968A}" srcOrd="0" destOrd="0" presId="urn:microsoft.com/office/officeart/2005/8/layout/chart3"/>
    <dgm:cxn modelId="{033CF171-A54D-8E4A-978B-D7CCFD33865D}" srcId="{A106AD4D-2FBA-C24D-B097-C7531507084F}" destId="{AD9CB7B4-2F9A-9343-BD56-AB2B05836D59}" srcOrd="0" destOrd="0" parTransId="{EAF50DFF-A811-2745-BF48-C6E7343BCF60}" sibTransId="{7FC371A6-7AFD-DB42-B110-63E04C3FA242}"/>
    <dgm:cxn modelId="{F4715395-1954-0842-8F18-5681FF34AFE0}" type="presOf" srcId="{AD9CB7B4-2F9A-9343-BD56-AB2B05836D59}" destId="{2A850EE2-C5C9-4D47-991D-B4C3F599CFC5}" srcOrd="1" destOrd="0" presId="urn:microsoft.com/office/officeart/2005/8/layout/chart3"/>
    <dgm:cxn modelId="{7CB89CAD-0E85-9A41-B9B8-5CAE76E96EFE}" type="presOf" srcId="{A106AD4D-2FBA-C24D-B097-C7531507084F}" destId="{E0CE8D07-4ED9-B243-90E0-794D639D8AFD}" srcOrd="0" destOrd="0" presId="urn:microsoft.com/office/officeart/2005/8/layout/chart3"/>
    <dgm:cxn modelId="{2BED41D8-46D5-2B41-B128-F10FF0613339}" type="presOf" srcId="{A77A894D-92E8-574D-AE9D-C9646A1872DA}" destId="{E1635BD8-68B2-D643-AB3A-5A12F18D8616}" srcOrd="1" destOrd="0" presId="urn:microsoft.com/office/officeart/2005/8/layout/chart3"/>
    <dgm:cxn modelId="{E4EEF2E0-B025-D248-8678-750EF8AD46AE}" type="presOf" srcId="{A77A894D-92E8-574D-AE9D-C9646A1872DA}" destId="{F756FB08-80CF-9B4C-AE3A-4DAFAC233274}" srcOrd="0" destOrd="0" presId="urn:microsoft.com/office/officeart/2005/8/layout/chart3"/>
    <dgm:cxn modelId="{6F51AF81-A74D-174E-89A0-D41A6AA28B82}" type="presParOf" srcId="{E0CE8D07-4ED9-B243-90E0-794D639D8AFD}" destId="{D5335DF6-AAD5-774B-9E41-32933F39968A}" srcOrd="0" destOrd="0" presId="urn:microsoft.com/office/officeart/2005/8/layout/chart3"/>
    <dgm:cxn modelId="{B37F405F-3CB6-4447-8B7B-9739FDE0D13E}" type="presParOf" srcId="{E0CE8D07-4ED9-B243-90E0-794D639D8AFD}" destId="{2A850EE2-C5C9-4D47-991D-B4C3F599CFC5}" srcOrd="1" destOrd="0" presId="urn:microsoft.com/office/officeart/2005/8/layout/chart3"/>
    <dgm:cxn modelId="{9D94D1B4-0E96-9E4A-8327-80E2C95F7CCF}" type="presParOf" srcId="{E0CE8D07-4ED9-B243-90E0-794D639D8AFD}" destId="{1FB7C9F6-98E9-2D49-8E2A-822E22FE58E2}" srcOrd="2" destOrd="0" presId="urn:microsoft.com/office/officeart/2005/8/layout/chart3"/>
    <dgm:cxn modelId="{CEFF2434-0293-5941-B866-BEDBEC3CB774}" type="presParOf" srcId="{E0CE8D07-4ED9-B243-90E0-794D639D8AFD}" destId="{52C15D58-A647-634B-B38F-C52185E8D656}" srcOrd="3" destOrd="0" presId="urn:microsoft.com/office/officeart/2005/8/layout/chart3"/>
    <dgm:cxn modelId="{6BD8C1D9-6C21-AA4C-9CED-0D5E1CE3A153}" type="presParOf" srcId="{E0CE8D07-4ED9-B243-90E0-794D639D8AFD}" destId="{F756FB08-80CF-9B4C-AE3A-4DAFAC233274}" srcOrd="4" destOrd="0" presId="urn:microsoft.com/office/officeart/2005/8/layout/chart3"/>
    <dgm:cxn modelId="{9C447C15-EF37-2146-8039-C6FEE2F0AF8B}" type="presParOf" srcId="{E0CE8D07-4ED9-B243-90E0-794D639D8AFD}" destId="{E1635BD8-68B2-D643-AB3A-5A12F18D8616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106AD4D-2FBA-C24D-B097-C7531507084F}" type="doc">
      <dgm:prSet loTypeId="urn:microsoft.com/office/officeart/2005/8/layout/chart3" loCatId="" qsTypeId="urn:microsoft.com/office/officeart/2005/8/quickstyle/simple1" qsCatId="simple" csTypeId="urn:microsoft.com/office/officeart/2005/8/colors/accent5_2" csCatId="accent5" phldr="1"/>
      <dgm:spPr/>
    </dgm:pt>
    <dgm:pt modelId="{AD9CB7B4-2F9A-9343-BD56-AB2B05836D59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EAF50DFF-A811-2745-BF48-C6E7343BCF60}" type="parTrans" cxnId="{033CF171-A54D-8E4A-978B-D7CCFD33865D}">
      <dgm:prSet/>
      <dgm:spPr/>
      <dgm:t>
        <a:bodyPr/>
        <a:lstStyle/>
        <a:p>
          <a:endParaRPr lang="en-US"/>
        </a:p>
      </dgm:t>
    </dgm:pt>
    <dgm:pt modelId="{7FC371A6-7AFD-DB42-B110-63E04C3FA242}" type="sibTrans" cxnId="{033CF171-A54D-8E4A-978B-D7CCFD33865D}">
      <dgm:prSet/>
      <dgm:spPr/>
      <dgm:t>
        <a:bodyPr/>
        <a:lstStyle/>
        <a:p>
          <a:endParaRPr lang="en-US"/>
        </a:p>
      </dgm:t>
    </dgm:pt>
    <dgm:pt modelId="{CDE17AB2-FB00-924A-9975-20586DB19073}">
      <dgm:prSet phldrT="[Text]"/>
      <dgm:spPr>
        <a:solidFill>
          <a:srgbClr val="0070C0"/>
        </a:solidFill>
      </dgm:spPr>
      <dgm:t>
        <a:bodyPr/>
        <a:lstStyle/>
        <a:p>
          <a:endParaRPr lang="en-US" dirty="0">
            <a:solidFill>
              <a:sysClr val="windowText" lastClr="000000"/>
            </a:solidFill>
          </a:endParaRPr>
        </a:p>
      </dgm:t>
    </dgm:pt>
    <dgm:pt modelId="{6CB96777-EA3A-8E4D-848F-D00D3AE4A07E}" type="parTrans" cxnId="{8025033A-DA6C-CD4B-80A9-C115F3EE0451}">
      <dgm:prSet/>
      <dgm:spPr/>
      <dgm:t>
        <a:bodyPr/>
        <a:lstStyle/>
        <a:p>
          <a:endParaRPr lang="en-US"/>
        </a:p>
      </dgm:t>
    </dgm:pt>
    <dgm:pt modelId="{3C91DB78-2C66-C04B-A6CF-D5141B186FF5}" type="sibTrans" cxnId="{8025033A-DA6C-CD4B-80A9-C115F3EE0451}">
      <dgm:prSet/>
      <dgm:spPr/>
      <dgm:t>
        <a:bodyPr/>
        <a:lstStyle/>
        <a:p>
          <a:endParaRPr lang="en-US"/>
        </a:p>
      </dgm:t>
    </dgm:pt>
    <dgm:pt modelId="{A77A894D-92E8-574D-AE9D-C9646A1872DA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7E371F29-443A-B34F-99B5-D0FAC714470D}" type="parTrans" cxnId="{A2FB035C-E048-6845-8163-520F44E29CE3}">
      <dgm:prSet/>
      <dgm:spPr/>
      <dgm:t>
        <a:bodyPr/>
        <a:lstStyle/>
        <a:p>
          <a:endParaRPr lang="en-US"/>
        </a:p>
      </dgm:t>
    </dgm:pt>
    <dgm:pt modelId="{8B39B4E1-45E0-D044-A520-70CC646F3BF9}" type="sibTrans" cxnId="{A2FB035C-E048-6845-8163-520F44E29CE3}">
      <dgm:prSet/>
      <dgm:spPr/>
      <dgm:t>
        <a:bodyPr/>
        <a:lstStyle/>
        <a:p>
          <a:endParaRPr lang="en-US"/>
        </a:p>
      </dgm:t>
    </dgm:pt>
    <dgm:pt modelId="{E0CE8D07-4ED9-B243-90E0-794D639D8AFD}" type="pres">
      <dgm:prSet presAssocID="{A106AD4D-2FBA-C24D-B097-C7531507084F}" presName="compositeShape" presStyleCnt="0">
        <dgm:presLayoutVars>
          <dgm:chMax val="7"/>
          <dgm:dir/>
          <dgm:resizeHandles val="exact"/>
        </dgm:presLayoutVars>
      </dgm:prSet>
      <dgm:spPr/>
    </dgm:pt>
    <dgm:pt modelId="{D5335DF6-AAD5-774B-9E41-32933F39968A}" type="pres">
      <dgm:prSet presAssocID="{A106AD4D-2FBA-C24D-B097-C7531507084F}" presName="wedge1" presStyleLbl="node1" presStyleIdx="0" presStyleCnt="3" custLinFactNeighborX="-5138" custLinFactNeighborY="2998"/>
      <dgm:spPr/>
    </dgm:pt>
    <dgm:pt modelId="{2A850EE2-C5C9-4D47-991D-B4C3F599CFC5}" type="pres">
      <dgm:prSet presAssocID="{A106AD4D-2FBA-C24D-B097-C7531507084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FB7C9F6-98E9-2D49-8E2A-822E22FE58E2}" type="pres">
      <dgm:prSet presAssocID="{A106AD4D-2FBA-C24D-B097-C7531507084F}" presName="wedge2" presStyleLbl="node1" presStyleIdx="1" presStyleCnt="3"/>
      <dgm:spPr/>
    </dgm:pt>
    <dgm:pt modelId="{52C15D58-A647-634B-B38F-C52185E8D656}" type="pres">
      <dgm:prSet presAssocID="{A106AD4D-2FBA-C24D-B097-C7531507084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756FB08-80CF-9B4C-AE3A-4DAFAC233274}" type="pres">
      <dgm:prSet presAssocID="{A106AD4D-2FBA-C24D-B097-C7531507084F}" presName="wedge3" presStyleLbl="node1" presStyleIdx="2" presStyleCnt="3"/>
      <dgm:spPr/>
    </dgm:pt>
    <dgm:pt modelId="{E1635BD8-68B2-D643-AB3A-5A12F18D8616}" type="pres">
      <dgm:prSet presAssocID="{A106AD4D-2FBA-C24D-B097-C7531507084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4893716-2941-0F44-BAF3-E0CEBDB11795}" type="presOf" srcId="{CDE17AB2-FB00-924A-9975-20586DB19073}" destId="{1FB7C9F6-98E9-2D49-8E2A-822E22FE58E2}" srcOrd="0" destOrd="0" presId="urn:microsoft.com/office/officeart/2005/8/layout/chart3"/>
    <dgm:cxn modelId="{8025033A-DA6C-CD4B-80A9-C115F3EE0451}" srcId="{A106AD4D-2FBA-C24D-B097-C7531507084F}" destId="{CDE17AB2-FB00-924A-9975-20586DB19073}" srcOrd="1" destOrd="0" parTransId="{6CB96777-EA3A-8E4D-848F-D00D3AE4A07E}" sibTransId="{3C91DB78-2C66-C04B-A6CF-D5141B186FF5}"/>
    <dgm:cxn modelId="{6E2AC155-CB01-BA4E-89EB-CB6F21D93B7E}" type="presOf" srcId="{CDE17AB2-FB00-924A-9975-20586DB19073}" destId="{52C15D58-A647-634B-B38F-C52185E8D656}" srcOrd="1" destOrd="0" presId="urn:microsoft.com/office/officeart/2005/8/layout/chart3"/>
    <dgm:cxn modelId="{A2FB035C-E048-6845-8163-520F44E29CE3}" srcId="{A106AD4D-2FBA-C24D-B097-C7531507084F}" destId="{A77A894D-92E8-574D-AE9D-C9646A1872DA}" srcOrd="2" destOrd="0" parTransId="{7E371F29-443A-B34F-99B5-D0FAC714470D}" sibTransId="{8B39B4E1-45E0-D044-A520-70CC646F3BF9}"/>
    <dgm:cxn modelId="{66ED0B69-8E94-4744-9F56-81602655CA02}" type="presOf" srcId="{AD9CB7B4-2F9A-9343-BD56-AB2B05836D59}" destId="{D5335DF6-AAD5-774B-9E41-32933F39968A}" srcOrd="0" destOrd="0" presId="urn:microsoft.com/office/officeart/2005/8/layout/chart3"/>
    <dgm:cxn modelId="{033CF171-A54D-8E4A-978B-D7CCFD33865D}" srcId="{A106AD4D-2FBA-C24D-B097-C7531507084F}" destId="{AD9CB7B4-2F9A-9343-BD56-AB2B05836D59}" srcOrd="0" destOrd="0" parTransId="{EAF50DFF-A811-2745-BF48-C6E7343BCF60}" sibTransId="{7FC371A6-7AFD-DB42-B110-63E04C3FA242}"/>
    <dgm:cxn modelId="{F4715395-1954-0842-8F18-5681FF34AFE0}" type="presOf" srcId="{AD9CB7B4-2F9A-9343-BD56-AB2B05836D59}" destId="{2A850EE2-C5C9-4D47-991D-B4C3F599CFC5}" srcOrd="1" destOrd="0" presId="urn:microsoft.com/office/officeart/2005/8/layout/chart3"/>
    <dgm:cxn modelId="{7CB89CAD-0E85-9A41-B9B8-5CAE76E96EFE}" type="presOf" srcId="{A106AD4D-2FBA-C24D-B097-C7531507084F}" destId="{E0CE8D07-4ED9-B243-90E0-794D639D8AFD}" srcOrd="0" destOrd="0" presId="urn:microsoft.com/office/officeart/2005/8/layout/chart3"/>
    <dgm:cxn modelId="{2BED41D8-46D5-2B41-B128-F10FF0613339}" type="presOf" srcId="{A77A894D-92E8-574D-AE9D-C9646A1872DA}" destId="{E1635BD8-68B2-D643-AB3A-5A12F18D8616}" srcOrd="1" destOrd="0" presId="urn:microsoft.com/office/officeart/2005/8/layout/chart3"/>
    <dgm:cxn modelId="{E4EEF2E0-B025-D248-8678-750EF8AD46AE}" type="presOf" srcId="{A77A894D-92E8-574D-AE9D-C9646A1872DA}" destId="{F756FB08-80CF-9B4C-AE3A-4DAFAC233274}" srcOrd="0" destOrd="0" presId="urn:microsoft.com/office/officeart/2005/8/layout/chart3"/>
    <dgm:cxn modelId="{6F51AF81-A74D-174E-89A0-D41A6AA28B82}" type="presParOf" srcId="{E0CE8D07-4ED9-B243-90E0-794D639D8AFD}" destId="{D5335DF6-AAD5-774B-9E41-32933F39968A}" srcOrd="0" destOrd="0" presId="urn:microsoft.com/office/officeart/2005/8/layout/chart3"/>
    <dgm:cxn modelId="{B37F405F-3CB6-4447-8B7B-9739FDE0D13E}" type="presParOf" srcId="{E0CE8D07-4ED9-B243-90E0-794D639D8AFD}" destId="{2A850EE2-C5C9-4D47-991D-B4C3F599CFC5}" srcOrd="1" destOrd="0" presId="urn:microsoft.com/office/officeart/2005/8/layout/chart3"/>
    <dgm:cxn modelId="{9D94D1B4-0E96-9E4A-8327-80E2C95F7CCF}" type="presParOf" srcId="{E0CE8D07-4ED9-B243-90E0-794D639D8AFD}" destId="{1FB7C9F6-98E9-2D49-8E2A-822E22FE58E2}" srcOrd="2" destOrd="0" presId="urn:microsoft.com/office/officeart/2005/8/layout/chart3"/>
    <dgm:cxn modelId="{CEFF2434-0293-5941-B866-BEDBEC3CB774}" type="presParOf" srcId="{E0CE8D07-4ED9-B243-90E0-794D639D8AFD}" destId="{52C15D58-A647-634B-B38F-C52185E8D656}" srcOrd="3" destOrd="0" presId="urn:microsoft.com/office/officeart/2005/8/layout/chart3"/>
    <dgm:cxn modelId="{6BD8C1D9-6C21-AA4C-9CED-0D5E1CE3A153}" type="presParOf" srcId="{E0CE8D07-4ED9-B243-90E0-794D639D8AFD}" destId="{F756FB08-80CF-9B4C-AE3A-4DAFAC233274}" srcOrd="4" destOrd="0" presId="urn:microsoft.com/office/officeart/2005/8/layout/chart3"/>
    <dgm:cxn modelId="{9C447C15-EF37-2146-8039-C6FEE2F0AF8B}" type="presParOf" srcId="{E0CE8D07-4ED9-B243-90E0-794D639D8AFD}" destId="{E1635BD8-68B2-D643-AB3A-5A12F18D8616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7386AE4-4503-6543-9FA8-B8C255DABA9C}" type="doc">
      <dgm:prSet loTypeId="urn:microsoft.com/office/officeart/2005/8/layout/chart3" loCatId="" qsTypeId="urn:microsoft.com/office/officeart/2005/8/quickstyle/simple1" qsCatId="simple" csTypeId="urn:microsoft.com/office/officeart/2005/8/colors/accent3_2" csCatId="accent3" phldr="1"/>
      <dgm:spPr/>
    </dgm:pt>
    <dgm:pt modelId="{2EE72D62-6207-D141-80F1-936C91342D43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9AB246A6-72D6-EA42-BDA9-552D404B5F6E}" type="parTrans" cxnId="{07169B56-0B9F-CB46-852C-E879D1EC8F88}">
      <dgm:prSet/>
      <dgm:spPr/>
      <dgm:t>
        <a:bodyPr/>
        <a:lstStyle/>
        <a:p>
          <a:endParaRPr lang="en-US"/>
        </a:p>
      </dgm:t>
    </dgm:pt>
    <dgm:pt modelId="{9E75B209-F6C6-7447-8CF6-596C02E2D265}" type="sibTrans" cxnId="{07169B56-0B9F-CB46-852C-E879D1EC8F88}">
      <dgm:prSet/>
      <dgm:spPr/>
      <dgm:t>
        <a:bodyPr/>
        <a:lstStyle/>
        <a:p>
          <a:endParaRPr lang="en-US"/>
        </a:p>
      </dgm:t>
    </dgm:pt>
    <dgm:pt modelId="{55B3C124-6EA0-914C-9023-52ED4DDF2A4D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42200CBD-1900-754B-9DFF-EEE2CEA2FF0E}" type="parTrans" cxnId="{C2B60A3E-D449-AF42-BB96-72203538C6B4}">
      <dgm:prSet/>
      <dgm:spPr/>
      <dgm:t>
        <a:bodyPr/>
        <a:lstStyle/>
        <a:p>
          <a:endParaRPr lang="en-US"/>
        </a:p>
      </dgm:t>
    </dgm:pt>
    <dgm:pt modelId="{B6A7A2DC-4F58-9147-B29A-8791DB92D683}" type="sibTrans" cxnId="{C2B60A3E-D449-AF42-BB96-72203538C6B4}">
      <dgm:prSet/>
      <dgm:spPr/>
      <dgm:t>
        <a:bodyPr/>
        <a:lstStyle/>
        <a:p>
          <a:endParaRPr lang="en-US"/>
        </a:p>
      </dgm:t>
    </dgm:pt>
    <dgm:pt modelId="{CAFDA132-C030-A949-B4F8-17D98B369A18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E818B5C0-A6BD-1547-BC4D-6C572C3EA671}" type="parTrans" cxnId="{0E36D5B1-451B-3C46-8EBA-82998ACF342E}">
      <dgm:prSet/>
      <dgm:spPr/>
      <dgm:t>
        <a:bodyPr/>
        <a:lstStyle/>
        <a:p>
          <a:endParaRPr lang="en-US"/>
        </a:p>
      </dgm:t>
    </dgm:pt>
    <dgm:pt modelId="{ABC95DB1-9E45-4449-ABF3-2277F183FDDA}" type="sibTrans" cxnId="{0E36D5B1-451B-3C46-8EBA-82998ACF342E}">
      <dgm:prSet/>
      <dgm:spPr/>
      <dgm:t>
        <a:bodyPr/>
        <a:lstStyle/>
        <a:p>
          <a:endParaRPr lang="en-US"/>
        </a:p>
      </dgm:t>
    </dgm:pt>
    <dgm:pt modelId="{A2565F8C-5E92-2149-A1B7-2698AA29E180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6CFA9FC1-187F-4A4B-8F97-9AB047C87FAD}" type="parTrans" cxnId="{BFD9962B-5E70-4147-A07E-AD1E81E48C26}">
      <dgm:prSet/>
      <dgm:spPr/>
      <dgm:t>
        <a:bodyPr/>
        <a:lstStyle/>
        <a:p>
          <a:endParaRPr lang="en-US"/>
        </a:p>
      </dgm:t>
    </dgm:pt>
    <dgm:pt modelId="{60EE316A-36BF-D648-B15F-92C32A7C68F2}" type="sibTrans" cxnId="{BFD9962B-5E70-4147-A07E-AD1E81E48C26}">
      <dgm:prSet/>
      <dgm:spPr/>
      <dgm:t>
        <a:bodyPr/>
        <a:lstStyle/>
        <a:p>
          <a:endParaRPr lang="en-US"/>
        </a:p>
      </dgm:t>
    </dgm:pt>
    <dgm:pt modelId="{CC8C514C-83F9-434C-83B3-C80DD7B5756D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36F3BE49-2BFB-4E4B-B51F-9638C5B85DA6}" type="parTrans" cxnId="{335A118F-318D-9543-8EA4-4086F45D3ADD}">
      <dgm:prSet/>
      <dgm:spPr/>
      <dgm:t>
        <a:bodyPr/>
        <a:lstStyle/>
        <a:p>
          <a:endParaRPr lang="en-US"/>
        </a:p>
      </dgm:t>
    </dgm:pt>
    <dgm:pt modelId="{F77B5C4F-2A40-4144-BF1A-F67DC1FCF707}" type="sibTrans" cxnId="{335A118F-318D-9543-8EA4-4086F45D3ADD}">
      <dgm:prSet/>
      <dgm:spPr/>
      <dgm:t>
        <a:bodyPr/>
        <a:lstStyle/>
        <a:p>
          <a:endParaRPr lang="en-US"/>
        </a:p>
      </dgm:t>
    </dgm:pt>
    <dgm:pt modelId="{FC81D493-5296-854F-88EC-40E4E1E9FA49}" type="pres">
      <dgm:prSet presAssocID="{37386AE4-4503-6543-9FA8-B8C255DABA9C}" presName="compositeShape" presStyleCnt="0">
        <dgm:presLayoutVars>
          <dgm:chMax val="7"/>
          <dgm:dir/>
          <dgm:resizeHandles val="exact"/>
        </dgm:presLayoutVars>
      </dgm:prSet>
      <dgm:spPr/>
    </dgm:pt>
    <dgm:pt modelId="{0545CB0D-7A41-EE46-BEC3-7BECE8993C7A}" type="pres">
      <dgm:prSet presAssocID="{37386AE4-4503-6543-9FA8-B8C255DABA9C}" presName="wedge1" presStyleLbl="node1" presStyleIdx="0" presStyleCnt="5" custLinFactNeighborX="-3467" custLinFactNeighborY="4830"/>
      <dgm:spPr/>
    </dgm:pt>
    <dgm:pt modelId="{E2D0A94D-74AB-B240-BF21-B5449E77D8BA}" type="pres">
      <dgm:prSet presAssocID="{37386AE4-4503-6543-9FA8-B8C255DABA9C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7F8BE81-98F8-054D-9D04-1EB719C0A2EB}" type="pres">
      <dgm:prSet presAssocID="{37386AE4-4503-6543-9FA8-B8C255DABA9C}" presName="wedge2" presStyleLbl="node1" presStyleIdx="1" presStyleCnt="5"/>
      <dgm:spPr/>
    </dgm:pt>
    <dgm:pt modelId="{1AD15679-9520-DB46-96E5-BAD42CFA1F97}" type="pres">
      <dgm:prSet presAssocID="{37386AE4-4503-6543-9FA8-B8C255DABA9C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D0324F77-E212-5741-B5AC-A342B1C1BF80}" type="pres">
      <dgm:prSet presAssocID="{37386AE4-4503-6543-9FA8-B8C255DABA9C}" presName="wedge3" presStyleLbl="node1" presStyleIdx="2" presStyleCnt="5"/>
      <dgm:spPr/>
    </dgm:pt>
    <dgm:pt modelId="{F248F713-A1F1-C84A-B8CF-329EE2EB3EFF}" type="pres">
      <dgm:prSet presAssocID="{37386AE4-4503-6543-9FA8-B8C255DABA9C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43D6011E-0BEC-FE4C-8F80-BBA27A7494B5}" type="pres">
      <dgm:prSet presAssocID="{37386AE4-4503-6543-9FA8-B8C255DABA9C}" presName="wedge4" presStyleLbl="node1" presStyleIdx="3" presStyleCnt="5"/>
      <dgm:spPr/>
    </dgm:pt>
    <dgm:pt modelId="{4622DCD8-D534-ED48-A7D8-95FD1A8C7CDE}" type="pres">
      <dgm:prSet presAssocID="{37386AE4-4503-6543-9FA8-B8C255DABA9C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5EF1DD18-55F1-9043-B1BF-6E6286DF7595}" type="pres">
      <dgm:prSet presAssocID="{37386AE4-4503-6543-9FA8-B8C255DABA9C}" presName="wedge5" presStyleLbl="node1" presStyleIdx="4" presStyleCnt="5"/>
      <dgm:spPr/>
    </dgm:pt>
    <dgm:pt modelId="{CC4CB223-FEFB-4243-9034-03C4C27D7A50}" type="pres">
      <dgm:prSet presAssocID="{37386AE4-4503-6543-9FA8-B8C255DABA9C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00FA5E03-46CB-5F4F-BFA9-B0200090E770}" type="presOf" srcId="{2EE72D62-6207-D141-80F1-936C91342D43}" destId="{E2D0A94D-74AB-B240-BF21-B5449E77D8BA}" srcOrd="1" destOrd="0" presId="urn:microsoft.com/office/officeart/2005/8/layout/chart3"/>
    <dgm:cxn modelId="{DB6E0608-C892-AB41-B993-0DE4415D9454}" type="presOf" srcId="{CC8C514C-83F9-434C-83B3-C80DD7B5756D}" destId="{1AD15679-9520-DB46-96E5-BAD42CFA1F97}" srcOrd="1" destOrd="0" presId="urn:microsoft.com/office/officeart/2005/8/layout/chart3"/>
    <dgm:cxn modelId="{BFD9962B-5E70-4147-A07E-AD1E81E48C26}" srcId="{37386AE4-4503-6543-9FA8-B8C255DABA9C}" destId="{A2565F8C-5E92-2149-A1B7-2698AA29E180}" srcOrd="2" destOrd="0" parTransId="{6CFA9FC1-187F-4A4B-8F97-9AB047C87FAD}" sibTransId="{60EE316A-36BF-D648-B15F-92C32A7C68F2}"/>
    <dgm:cxn modelId="{541EDF30-DC3A-6B40-AD76-BA1E4AD6F7E8}" type="presOf" srcId="{55B3C124-6EA0-914C-9023-52ED4DDF2A4D}" destId="{5EF1DD18-55F1-9043-B1BF-6E6286DF7595}" srcOrd="0" destOrd="0" presId="urn:microsoft.com/office/officeart/2005/8/layout/chart3"/>
    <dgm:cxn modelId="{43494537-5A7D-7447-AE4B-EE6F1A904167}" type="presOf" srcId="{CAFDA132-C030-A949-B4F8-17D98B369A18}" destId="{4622DCD8-D534-ED48-A7D8-95FD1A8C7CDE}" srcOrd="1" destOrd="0" presId="urn:microsoft.com/office/officeart/2005/8/layout/chart3"/>
    <dgm:cxn modelId="{C2B60A3E-D449-AF42-BB96-72203538C6B4}" srcId="{37386AE4-4503-6543-9FA8-B8C255DABA9C}" destId="{55B3C124-6EA0-914C-9023-52ED4DDF2A4D}" srcOrd="4" destOrd="0" parTransId="{42200CBD-1900-754B-9DFF-EEE2CEA2FF0E}" sibTransId="{B6A7A2DC-4F58-9147-B29A-8791DB92D683}"/>
    <dgm:cxn modelId="{B956ED4B-E478-3743-8244-C3DCEA90CF34}" type="presOf" srcId="{55B3C124-6EA0-914C-9023-52ED4DDF2A4D}" destId="{CC4CB223-FEFB-4243-9034-03C4C27D7A50}" srcOrd="1" destOrd="0" presId="urn:microsoft.com/office/officeart/2005/8/layout/chart3"/>
    <dgm:cxn modelId="{EEDD404F-9A35-4543-B0C0-8F84A278F1A2}" type="presOf" srcId="{CAFDA132-C030-A949-B4F8-17D98B369A18}" destId="{43D6011E-0BEC-FE4C-8F80-BBA27A7494B5}" srcOrd="0" destOrd="0" presId="urn:microsoft.com/office/officeart/2005/8/layout/chart3"/>
    <dgm:cxn modelId="{07169B56-0B9F-CB46-852C-E879D1EC8F88}" srcId="{37386AE4-4503-6543-9FA8-B8C255DABA9C}" destId="{2EE72D62-6207-D141-80F1-936C91342D43}" srcOrd="0" destOrd="0" parTransId="{9AB246A6-72D6-EA42-BDA9-552D404B5F6E}" sibTransId="{9E75B209-F6C6-7447-8CF6-596C02E2D265}"/>
    <dgm:cxn modelId="{459E336C-2322-F54B-B500-1C39AE0B1774}" type="presOf" srcId="{CC8C514C-83F9-434C-83B3-C80DD7B5756D}" destId="{E7F8BE81-98F8-054D-9D04-1EB719C0A2EB}" srcOrd="0" destOrd="0" presId="urn:microsoft.com/office/officeart/2005/8/layout/chart3"/>
    <dgm:cxn modelId="{4C6C127B-4EFF-0746-9A15-623A4816301B}" type="presOf" srcId="{37386AE4-4503-6543-9FA8-B8C255DABA9C}" destId="{FC81D493-5296-854F-88EC-40E4E1E9FA49}" srcOrd="0" destOrd="0" presId="urn:microsoft.com/office/officeart/2005/8/layout/chart3"/>
    <dgm:cxn modelId="{335A118F-318D-9543-8EA4-4086F45D3ADD}" srcId="{37386AE4-4503-6543-9FA8-B8C255DABA9C}" destId="{CC8C514C-83F9-434C-83B3-C80DD7B5756D}" srcOrd="1" destOrd="0" parTransId="{36F3BE49-2BFB-4E4B-B51F-9638C5B85DA6}" sibTransId="{F77B5C4F-2A40-4144-BF1A-F67DC1FCF707}"/>
    <dgm:cxn modelId="{952C948F-D56D-1A46-99B9-334D208F1429}" type="presOf" srcId="{2EE72D62-6207-D141-80F1-936C91342D43}" destId="{0545CB0D-7A41-EE46-BEC3-7BECE8993C7A}" srcOrd="0" destOrd="0" presId="urn:microsoft.com/office/officeart/2005/8/layout/chart3"/>
    <dgm:cxn modelId="{0E36D5B1-451B-3C46-8EBA-82998ACF342E}" srcId="{37386AE4-4503-6543-9FA8-B8C255DABA9C}" destId="{CAFDA132-C030-A949-B4F8-17D98B369A18}" srcOrd="3" destOrd="0" parTransId="{E818B5C0-A6BD-1547-BC4D-6C572C3EA671}" sibTransId="{ABC95DB1-9E45-4449-ABF3-2277F183FDDA}"/>
    <dgm:cxn modelId="{837895C1-C2A3-0C49-9FA8-B8E298B74504}" type="presOf" srcId="{A2565F8C-5E92-2149-A1B7-2698AA29E180}" destId="{D0324F77-E212-5741-B5AC-A342B1C1BF80}" srcOrd="0" destOrd="0" presId="urn:microsoft.com/office/officeart/2005/8/layout/chart3"/>
    <dgm:cxn modelId="{2F4C1CFD-48CE-1F4D-8913-72D814D2CB2A}" type="presOf" srcId="{A2565F8C-5E92-2149-A1B7-2698AA29E180}" destId="{F248F713-A1F1-C84A-B8CF-329EE2EB3EFF}" srcOrd="1" destOrd="0" presId="urn:microsoft.com/office/officeart/2005/8/layout/chart3"/>
    <dgm:cxn modelId="{972FAFC1-6AC9-8540-A209-0C32D2C80CC0}" type="presParOf" srcId="{FC81D493-5296-854F-88EC-40E4E1E9FA49}" destId="{0545CB0D-7A41-EE46-BEC3-7BECE8993C7A}" srcOrd="0" destOrd="0" presId="urn:microsoft.com/office/officeart/2005/8/layout/chart3"/>
    <dgm:cxn modelId="{EEC01B7E-FD92-8940-A510-731602C7B666}" type="presParOf" srcId="{FC81D493-5296-854F-88EC-40E4E1E9FA49}" destId="{E2D0A94D-74AB-B240-BF21-B5449E77D8BA}" srcOrd="1" destOrd="0" presId="urn:microsoft.com/office/officeart/2005/8/layout/chart3"/>
    <dgm:cxn modelId="{302D5DD0-0D1E-F34E-B61A-A8E12400A8C5}" type="presParOf" srcId="{FC81D493-5296-854F-88EC-40E4E1E9FA49}" destId="{E7F8BE81-98F8-054D-9D04-1EB719C0A2EB}" srcOrd="2" destOrd="0" presId="urn:microsoft.com/office/officeart/2005/8/layout/chart3"/>
    <dgm:cxn modelId="{3CDD812C-51AB-C945-B342-50CF5274F8D3}" type="presParOf" srcId="{FC81D493-5296-854F-88EC-40E4E1E9FA49}" destId="{1AD15679-9520-DB46-96E5-BAD42CFA1F97}" srcOrd="3" destOrd="0" presId="urn:microsoft.com/office/officeart/2005/8/layout/chart3"/>
    <dgm:cxn modelId="{E430B3E7-DEAA-B941-B59D-294623ADFCEF}" type="presParOf" srcId="{FC81D493-5296-854F-88EC-40E4E1E9FA49}" destId="{D0324F77-E212-5741-B5AC-A342B1C1BF80}" srcOrd="4" destOrd="0" presId="urn:microsoft.com/office/officeart/2005/8/layout/chart3"/>
    <dgm:cxn modelId="{FCB8FE2D-374D-8240-B6B6-4FB47A62F214}" type="presParOf" srcId="{FC81D493-5296-854F-88EC-40E4E1E9FA49}" destId="{F248F713-A1F1-C84A-B8CF-329EE2EB3EFF}" srcOrd="5" destOrd="0" presId="urn:microsoft.com/office/officeart/2005/8/layout/chart3"/>
    <dgm:cxn modelId="{471CB8B9-8F3F-6143-8C44-7742E2D2E045}" type="presParOf" srcId="{FC81D493-5296-854F-88EC-40E4E1E9FA49}" destId="{43D6011E-0BEC-FE4C-8F80-BBA27A7494B5}" srcOrd="6" destOrd="0" presId="urn:microsoft.com/office/officeart/2005/8/layout/chart3"/>
    <dgm:cxn modelId="{3CFC0D36-8A57-8D46-961C-5942ED6ACD9A}" type="presParOf" srcId="{FC81D493-5296-854F-88EC-40E4E1E9FA49}" destId="{4622DCD8-D534-ED48-A7D8-95FD1A8C7CDE}" srcOrd="7" destOrd="0" presId="urn:microsoft.com/office/officeart/2005/8/layout/chart3"/>
    <dgm:cxn modelId="{5F9D6051-460C-7A43-ADC9-4DEC552D639C}" type="presParOf" srcId="{FC81D493-5296-854F-88EC-40E4E1E9FA49}" destId="{5EF1DD18-55F1-9043-B1BF-6E6286DF7595}" srcOrd="8" destOrd="0" presId="urn:microsoft.com/office/officeart/2005/8/layout/chart3"/>
    <dgm:cxn modelId="{6D0AC41D-2791-D647-BC32-4B5CD7449759}" type="presParOf" srcId="{FC81D493-5296-854F-88EC-40E4E1E9FA49}" destId="{CC4CB223-FEFB-4243-9034-03C4C27D7A50}" srcOrd="9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106AD4D-2FBA-C24D-B097-C7531507084F}" type="doc">
      <dgm:prSet loTypeId="urn:microsoft.com/office/officeart/2005/8/layout/chart3" loCatId="" qsTypeId="urn:microsoft.com/office/officeart/2005/8/quickstyle/simple1" qsCatId="simple" csTypeId="urn:microsoft.com/office/officeart/2005/8/colors/accent5_2" csCatId="accent5" phldr="1"/>
      <dgm:spPr/>
    </dgm:pt>
    <dgm:pt modelId="{AD9CB7B4-2F9A-9343-BD56-AB2B05836D59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EAF50DFF-A811-2745-BF48-C6E7343BCF60}" type="parTrans" cxnId="{033CF171-A54D-8E4A-978B-D7CCFD33865D}">
      <dgm:prSet/>
      <dgm:spPr/>
      <dgm:t>
        <a:bodyPr/>
        <a:lstStyle/>
        <a:p>
          <a:endParaRPr lang="en-US"/>
        </a:p>
      </dgm:t>
    </dgm:pt>
    <dgm:pt modelId="{7FC371A6-7AFD-DB42-B110-63E04C3FA242}" type="sibTrans" cxnId="{033CF171-A54D-8E4A-978B-D7CCFD33865D}">
      <dgm:prSet/>
      <dgm:spPr/>
      <dgm:t>
        <a:bodyPr/>
        <a:lstStyle/>
        <a:p>
          <a:endParaRPr lang="en-US"/>
        </a:p>
      </dgm:t>
    </dgm:pt>
    <dgm:pt modelId="{CDE17AB2-FB00-924A-9975-20586DB19073}">
      <dgm:prSet phldrT="[Text]"/>
      <dgm:spPr>
        <a:solidFill>
          <a:srgbClr val="0070C0"/>
        </a:solidFill>
      </dgm:spPr>
      <dgm:t>
        <a:bodyPr/>
        <a:lstStyle/>
        <a:p>
          <a:endParaRPr lang="en-US" dirty="0">
            <a:solidFill>
              <a:sysClr val="windowText" lastClr="000000"/>
            </a:solidFill>
          </a:endParaRPr>
        </a:p>
      </dgm:t>
    </dgm:pt>
    <dgm:pt modelId="{6CB96777-EA3A-8E4D-848F-D00D3AE4A07E}" type="parTrans" cxnId="{8025033A-DA6C-CD4B-80A9-C115F3EE0451}">
      <dgm:prSet/>
      <dgm:spPr/>
      <dgm:t>
        <a:bodyPr/>
        <a:lstStyle/>
        <a:p>
          <a:endParaRPr lang="en-US"/>
        </a:p>
      </dgm:t>
    </dgm:pt>
    <dgm:pt modelId="{3C91DB78-2C66-C04B-A6CF-D5141B186FF5}" type="sibTrans" cxnId="{8025033A-DA6C-CD4B-80A9-C115F3EE0451}">
      <dgm:prSet/>
      <dgm:spPr/>
      <dgm:t>
        <a:bodyPr/>
        <a:lstStyle/>
        <a:p>
          <a:endParaRPr lang="en-US"/>
        </a:p>
      </dgm:t>
    </dgm:pt>
    <dgm:pt modelId="{A77A894D-92E8-574D-AE9D-C9646A1872DA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7E371F29-443A-B34F-99B5-D0FAC714470D}" type="parTrans" cxnId="{A2FB035C-E048-6845-8163-520F44E29CE3}">
      <dgm:prSet/>
      <dgm:spPr/>
      <dgm:t>
        <a:bodyPr/>
        <a:lstStyle/>
        <a:p>
          <a:endParaRPr lang="en-US"/>
        </a:p>
      </dgm:t>
    </dgm:pt>
    <dgm:pt modelId="{8B39B4E1-45E0-D044-A520-70CC646F3BF9}" type="sibTrans" cxnId="{A2FB035C-E048-6845-8163-520F44E29CE3}">
      <dgm:prSet/>
      <dgm:spPr/>
      <dgm:t>
        <a:bodyPr/>
        <a:lstStyle/>
        <a:p>
          <a:endParaRPr lang="en-US"/>
        </a:p>
      </dgm:t>
    </dgm:pt>
    <dgm:pt modelId="{E0CE8D07-4ED9-B243-90E0-794D639D8AFD}" type="pres">
      <dgm:prSet presAssocID="{A106AD4D-2FBA-C24D-B097-C7531507084F}" presName="compositeShape" presStyleCnt="0">
        <dgm:presLayoutVars>
          <dgm:chMax val="7"/>
          <dgm:dir/>
          <dgm:resizeHandles val="exact"/>
        </dgm:presLayoutVars>
      </dgm:prSet>
      <dgm:spPr/>
    </dgm:pt>
    <dgm:pt modelId="{D5335DF6-AAD5-774B-9E41-32933F39968A}" type="pres">
      <dgm:prSet presAssocID="{A106AD4D-2FBA-C24D-B097-C7531507084F}" presName="wedge1" presStyleLbl="node1" presStyleIdx="0" presStyleCnt="3" custLinFactNeighborX="-5138" custLinFactNeighborY="2998"/>
      <dgm:spPr/>
    </dgm:pt>
    <dgm:pt modelId="{2A850EE2-C5C9-4D47-991D-B4C3F599CFC5}" type="pres">
      <dgm:prSet presAssocID="{A106AD4D-2FBA-C24D-B097-C7531507084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FB7C9F6-98E9-2D49-8E2A-822E22FE58E2}" type="pres">
      <dgm:prSet presAssocID="{A106AD4D-2FBA-C24D-B097-C7531507084F}" presName="wedge2" presStyleLbl="node1" presStyleIdx="1" presStyleCnt="3"/>
      <dgm:spPr/>
    </dgm:pt>
    <dgm:pt modelId="{52C15D58-A647-634B-B38F-C52185E8D656}" type="pres">
      <dgm:prSet presAssocID="{A106AD4D-2FBA-C24D-B097-C7531507084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756FB08-80CF-9B4C-AE3A-4DAFAC233274}" type="pres">
      <dgm:prSet presAssocID="{A106AD4D-2FBA-C24D-B097-C7531507084F}" presName="wedge3" presStyleLbl="node1" presStyleIdx="2" presStyleCnt="3"/>
      <dgm:spPr/>
    </dgm:pt>
    <dgm:pt modelId="{E1635BD8-68B2-D643-AB3A-5A12F18D8616}" type="pres">
      <dgm:prSet presAssocID="{A106AD4D-2FBA-C24D-B097-C7531507084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4893716-2941-0F44-BAF3-E0CEBDB11795}" type="presOf" srcId="{CDE17AB2-FB00-924A-9975-20586DB19073}" destId="{1FB7C9F6-98E9-2D49-8E2A-822E22FE58E2}" srcOrd="0" destOrd="0" presId="urn:microsoft.com/office/officeart/2005/8/layout/chart3"/>
    <dgm:cxn modelId="{8025033A-DA6C-CD4B-80A9-C115F3EE0451}" srcId="{A106AD4D-2FBA-C24D-B097-C7531507084F}" destId="{CDE17AB2-FB00-924A-9975-20586DB19073}" srcOrd="1" destOrd="0" parTransId="{6CB96777-EA3A-8E4D-848F-D00D3AE4A07E}" sibTransId="{3C91DB78-2C66-C04B-A6CF-D5141B186FF5}"/>
    <dgm:cxn modelId="{6E2AC155-CB01-BA4E-89EB-CB6F21D93B7E}" type="presOf" srcId="{CDE17AB2-FB00-924A-9975-20586DB19073}" destId="{52C15D58-A647-634B-B38F-C52185E8D656}" srcOrd="1" destOrd="0" presId="urn:microsoft.com/office/officeart/2005/8/layout/chart3"/>
    <dgm:cxn modelId="{A2FB035C-E048-6845-8163-520F44E29CE3}" srcId="{A106AD4D-2FBA-C24D-B097-C7531507084F}" destId="{A77A894D-92E8-574D-AE9D-C9646A1872DA}" srcOrd="2" destOrd="0" parTransId="{7E371F29-443A-B34F-99B5-D0FAC714470D}" sibTransId="{8B39B4E1-45E0-D044-A520-70CC646F3BF9}"/>
    <dgm:cxn modelId="{66ED0B69-8E94-4744-9F56-81602655CA02}" type="presOf" srcId="{AD9CB7B4-2F9A-9343-BD56-AB2B05836D59}" destId="{D5335DF6-AAD5-774B-9E41-32933F39968A}" srcOrd="0" destOrd="0" presId="urn:microsoft.com/office/officeart/2005/8/layout/chart3"/>
    <dgm:cxn modelId="{033CF171-A54D-8E4A-978B-D7CCFD33865D}" srcId="{A106AD4D-2FBA-C24D-B097-C7531507084F}" destId="{AD9CB7B4-2F9A-9343-BD56-AB2B05836D59}" srcOrd="0" destOrd="0" parTransId="{EAF50DFF-A811-2745-BF48-C6E7343BCF60}" sibTransId="{7FC371A6-7AFD-DB42-B110-63E04C3FA242}"/>
    <dgm:cxn modelId="{F4715395-1954-0842-8F18-5681FF34AFE0}" type="presOf" srcId="{AD9CB7B4-2F9A-9343-BD56-AB2B05836D59}" destId="{2A850EE2-C5C9-4D47-991D-B4C3F599CFC5}" srcOrd="1" destOrd="0" presId="urn:microsoft.com/office/officeart/2005/8/layout/chart3"/>
    <dgm:cxn modelId="{7CB89CAD-0E85-9A41-B9B8-5CAE76E96EFE}" type="presOf" srcId="{A106AD4D-2FBA-C24D-B097-C7531507084F}" destId="{E0CE8D07-4ED9-B243-90E0-794D639D8AFD}" srcOrd="0" destOrd="0" presId="urn:microsoft.com/office/officeart/2005/8/layout/chart3"/>
    <dgm:cxn modelId="{2BED41D8-46D5-2B41-B128-F10FF0613339}" type="presOf" srcId="{A77A894D-92E8-574D-AE9D-C9646A1872DA}" destId="{E1635BD8-68B2-D643-AB3A-5A12F18D8616}" srcOrd="1" destOrd="0" presId="urn:microsoft.com/office/officeart/2005/8/layout/chart3"/>
    <dgm:cxn modelId="{E4EEF2E0-B025-D248-8678-750EF8AD46AE}" type="presOf" srcId="{A77A894D-92E8-574D-AE9D-C9646A1872DA}" destId="{F756FB08-80CF-9B4C-AE3A-4DAFAC233274}" srcOrd="0" destOrd="0" presId="urn:microsoft.com/office/officeart/2005/8/layout/chart3"/>
    <dgm:cxn modelId="{6F51AF81-A74D-174E-89A0-D41A6AA28B82}" type="presParOf" srcId="{E0CE8D07-4ED9-B243-90E0-794D639D8AFD}" destId="{D5335DF6-AAD5-774B-9E41-32933F39968A}" srcOrd="0" destOrd="0" presId="urn:microsoft.com/office/officeart/2005/8/layout/chart3"/>
    <dgm:cxn modelId="{B37F405F-3CB6-4447-8B7B-9739FDE0D13E}" type="presParOf" srcId="{E0CE8D07-4ED9-B243-90E0-794D639D8AFD}" destId="{2A850EE2-C5C9-4D47-991D-B4C3F599CFC5}" srcOrd="1" destOrd="0" presId="urn:microsoft.com/office/officeart/2005/8/layout/chart3"/>
    <dgm:cxn modelId="{9D94D1B4-0E96-9E4A-8327-80E2C95F7CCF}" type="presParOf" srcId="{E0CE8D07-4ED9-B243-90E0-794D639D8AFD}" destId="{1FB7C9F6-98E9-2D49-8E2A-822E22FE58E2}" srcOrd="2" destOrd="0" presId="urn:microsoft.com/office/officeart/2005/8/layout/chart3"/>
    <dgm:cxn modelId="{CEFF2434-0293-5941-B866-BEDBEC3CB774}" type="presParOf" srcId="{E0CE8D07-4ED9-B243-90E0-794D639D8AFD}" destId="{52C15D58-A647-634B-B38F-C52185E8D656}" srcOrd="3" destOrd="0" presId="urn:microsoft.com/office/officeart/2005/8/layout/chart3"/>
    <dgm:cxn modelId="{6BD8C1D9-6C21-AA4C-9CED-0D5E1CE3A153}" type="presParOf" srcId="{E0CE8D07-4ED9-B243-90E0-794D639D8AFD}" destId="{F756FB08-80CF-9B4C-AE3A-4DAFAC233274}" srcOrd="4" destOrd="0" presId="urn:microsoft.com/office/officeart/2005/8/layout/chart3"/>
    <dgm:cxn modelId="{9C447C15-EF37-2146-8039-C6FEE2F0AF8B}" type="presParOf" srcId="{E0CE8D07-4ED9-B243-90E0-794D639D8AFD}" destId="{E1635BD8-68B2-D643-AB3A-5A12F18D8616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08A6A45-4CE4-6E49-B8C4-58BB8CAD27DE}" type="doc">
      <dgm:prSet loTypeId="urn:microsoft.com/office/officeart/2005/8/layout/chart3" loCatId="" qsTypeId="urn:microsoft.com/office/officeart/2005/8/quickstyle/simple2" qsCatId="simple" csTypeId="urn:microsoft.com/office/officeart/2005/8/colors/accent1_2" csCatId="accent1" phldr="1"/>
      <dgm:spPr/>
    </dgm:pt>
    <dgm:pt modelId="{1AC95ADF-4406-B44C-810F-A0A661691FA7}">
      <dgm:prSet phldrT="[Text]"/>
      <dgm:spPr/>
      <dgm:t>
        <a:bodyPr anchor="t"/>
        <a:lstStyle/>
        <a:p>
          <a:pPr algn="r"/>
          <a:endParaRPr lang="en-US" dirty="0"/>
        </a:p>
      </dgm:t>
    </dgm:pt>
    <dgm:pt modelId="{2AAF9486-4DBE-A54D-9D59-9C4EBA0A786D}" type="parTrans" cxnId="{67C82879-2224-ED42-9C7E-4D9C1DC84668}">
      <dgm:prSet/>
      <dgm:spPr/>
      <dgm:t>
        <a:bodyPr/>
        <a:lstStyle/>
        <a:p>
          <a:endParaRPr lang="en-US"/>
        </a:p>
      </dgm:t>
    </dgm:pt>
    <dgm:pt modelId="{36FBFEBD-95F4-7741-8807-6342D62BC3A8}" type="sibTrans" cxnId="{67C82879-2224-ED42-9C7E-4D9C1DC84668}">
      <dgm:prSet/>
      <dgm:spPr/>
      <dgm:t>
        <a:bodyPr/>
        <a:lstStyle/>
        <a:p>
          <a:endParaRPr lang="en-US"/>
        </a:p>
      </dgm:t>
    </dgm:pt>
    <dgm:pt modelId="{6FE3466F-3564-FA43-8DBE-DAD2F928F490}">
      <dgm:prSet phldrT="[Text]"/>
      <dgm:spPr/>
      <dgm:t>
        <a:bodyPr/>
        <a:lstStyle/>
        <a:p>
          <a:endParaRPr lang="en-US" dirty="0"/>
        </a:p>
      </dgm:t>
    </dgm:pt>
    <dgm:pt modelId="{A7B0F0F3-2045-D445-91EF-1EC5A32E410A}" type="parTrans" cxnId="{6C61A892-34D3-684B-A75E-2D852911A3AD}">
      <dgm:prSet/>
      <dgm:spPr/>
      <dgm:t>
        <a:bodyPr/>
        <a:lstStyle/>
        <a:p>
          <a:endParaRPr lang="en-US"/>
        </a:p>
      </dgm:t>
    </dgm:pt>
    <dgm:pt modelId="{B027B73F-51B7-2843-B90F-9370CB5DF96A}" type="sibTrans" cxnId="{6C61A892-34D3-684B-A75E-2D852911A3AD}">
      <dgm:prSet/>
      <dgm:spPr/>
      <dgm:t>
        <a:bodyPr/>
        <a:lstStyle/>
        <a:p>
          <a:endParaRPr lang="en-US"/>
        </a:p>
      </dgm:t>
    </dgm:pt>
    <dgm:pt modelId="{061DA728-CC96-F141-84A4-DE475C9DC01F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BD8CBEA7-F795-FA42-BC14-724366C25DAA}" type="parTrans" cxnId="{0A09FBC2-89B1-A644-A25E-3C66C9AAAFE5}">
      <dgm:prSet/>
      <dgm:spPr/>
      <dgm:t>
        <a:bodyPr/>
        <a:lstStyle/>
        <a:p>
          <a:endParaRPr lang="en-US"/>
        </a:p>
      </dgm:t>
    </dgm:pt>
    <dgm:pt modelId="{B1C24770-1EAC-B640-BAB9-2CBFF460595F}" type="sibTrans" cxnId="{0A09FBC2-89B1-A644-A25E-3C66C9AAAFE5}">
      <dgm:prSet/>
      <dgm:spPr/>
      <dgm:t>
        <a:bodyPr/>
        <a:lstStyle/>
        <a:p>
          <a:endParaRPr lang="en-US"/>
        </a:p>
      </dgm:t>
    </dgm:pt>
    <dgm:pt modelId="{385E9638-FF66-E44F-88BC-4EF38EF3AD4B}">
      <dgm:prSet phldrT="[Text]"/>
      <dgm:spPr/>
      <dgm:t>
        <a:bodyPr/>
        <a:lstStyle/>
        <a:p>
          <a:endParaRPr lang="en-US" dirty="0"/>
        </a:p>
      </dgm:t>
    </dgm:pt>
    <dgm:pt modelId="{EF38BEC8-A7A6-0C4B-B558-9AA417CD9BFC}" type="parTrans" cxnId="{759E308F-E323-2E4F-AA2C-1890E54B9946}">
      <dgm:prSet/>
      <dgm:spPr/>
      <dgm:t>
        <a:bodyPr/>
        <a:lstStyle/>
        <a:p>
          <a:endParaRPr lang="en-US"/>
        </a:p>
      </dgm:t>
    </dgm:pt>
    <dgm:pt modelId="{BDD2F9DA-BFC1-4F48-AE07-524B213DB9BE}" type="sibTrans" cxnId="{759E308F-E323-2E4F-AA2C-1890E54B9946}">
      <dgm:prSet/>
      <dgm:spPr/>
      <dgm:t>
        <a:bodyPr/>
        <a:lstStyle/>
        <a:p>
          <a:endParaRPr lang="en-US"/>
        </a:p>
      </dgm:t>
    </dgm:pt>
    <dgm:pt modelId="{C0799870-1198-EF46-B2E1-AD108EC9EC5A}">
      <dgm:prSet phldrT="[Text]"/>
      <dgm:spPr/>
      <dgm:t>
        <a:bodyPr/>
        <a:lstStyle/>
        <a:p>
          <a:endParaRPr lang="en-US" dirty="0"/>
        </a:p>
      </dgm:t>
    </dgm:pt>
    <dgm:pt modelId="{2D232091-4DF0-F04B-BC47-71CE0BA43DFD}" type="parTrans" cxnId="{FEC90A85-499B-2247-A017-BCAEBE45F545}">
      <dgm:prSet/>
      <dgm:spPr/>
      <dgm:t>
        <a:bodyPr/>
        <a:lstStyle/>
        <a:p>
          <a:endParaRPr lang="en-US"/>
        </a:p>
      </dgm:t>
    </dgm:pt>
    <dgm:pt modelId="{DE846D3F-36AF-A844-B3B8-2D850E4D0F7C}" type="sibTrans" cxnId="{FEC90A85-499B-2247-A017-BCAEBE45F545}">
      <dgm:prSet/>
      <dgm:spPr/>
      <dgm:t>
        <a:bodyPr/>
        <a:lstStyle/>
        <a:p>
          <a:endParaRPr lang="en-US"/>
        </a:p>
      </dgm:t>
    </dgm:pt>
    <dgm:pt modelId="{FD7CB072-7090-544F-9F58-ABFBCE5B64AC}">
      <dgm:prSet phldrT="[Text]"/>
      <dgm:spPr/>
      <dgm:t>
        <a:bodyPr/>
        <a:lstStyle/>
        <a:p>
          <a:endParaRPr lang="en-US" dirty="0"/>
        </a:p>
      </dgm:t>
    </dgm:pt>
    <dgm:pt modelId="{2631EC37-F400-8542-B6BB-9A6229FD1EDA}" type="parTrans" cxnId="{7491534E-81DF-8D47-BB3A-7687E3E1A500}">
      <dgm:prSet/>
      <dgm:spPr/>
      <dgm:t>
        <a:bodyPr/>
        <a:lstStyle/>
        <a:p>
          <a:endParaRPr lang="en-US"/>
        </a:p>
      </dgm:t>
    </dgm:pt>
    <dgm:pt modelId="{912A08CC-8AD9-2F46-BF49-529E375EB1D0}" type="sibTrans" cxnId="{7491534E-81DF-8D47-BB3A-7687E3E1A500}">
      <dgm:prSet/>
      <dgm:spPr/>
      <dgm:t>
        <a:bodyPr/>
        <a:lstStyle/>
        <a:p>
          <a:endParaRPr lang="en-US"/>
        </a:p>
      </dgm:t>
    </dgm:pt>
    <dgm:pt modelId="{8AB85A40-0E5B-0045-8DAB-4926B27A88D9}">
      <dgm:prSet phldrT="[Text]"/>
      <dgm:spPr/>
      <dgm:t>
        <a:bodyPr/>
        <a:lstStyle/>
        <a:p>
          <a:endParaRPr lang="en-US" dirty="0"/>
        </a:p>
      </dgm:t>
    </dgm:pt>
    <dgm:pt modelId="{5C210AEA-69D8-3D4F-814C-76F53DB24079}" type="parTrans" cxnId="{B1C0D399-12AC-CB40-80A9-34682A138C32}">
      <dgm:prSet/>
      <dgm:spPr/>
      <dgm:t>
        <a:bodyPr/>
        <a:lstStyle/>
        <a:p>
          <a:endParaRPr lang="en-US"/>
        </a:p>
      </dgm:t>
    </dgm:pt>
    <dgm:pt modelId="{3C8E045C-C68E-D144-BA80-7598117462BF}" type="sibTrans" cxnId="{B1C0D399-12AC-CB40-80A9-34682A138C32}">
      <dgm:prSet/>
      <dgm:spPr/>
      <dgm:t>
        <a:bodyPr/>
        <a:lstStyle/>
        <a:p>
          <a:endParaRPr lang="en-US"/>
        </a:p>
      </dgm:t>
    </dgm:pt>
    <dgm:pt modelId="{7097CA86-F9BC-5247-9F42-292E61460EFA}" type="pres">
      <dgm:prSet presAssocID="{D08A6A45-4CE4-6E49-B8C4-58BB8CAD27DE}" presName="compositeShape" presStyleCnt="0">
        <dgm:presLayoutVars>
          <dgm:chMax val="7"/>
          <dgm:dir/>
          <dgm:resizeHandles val="exact"/>
        </dgm:presLayoutVars>
      </dgm:prSet>
      <dgm:spPr/>
    </dgm:pt>
    <dgm:pt modelId="{8CC35AD4-9BC3-284D-AAE3-87617B78ADC9}" type="pres">
      <dgm:prSet presAssocID="{D08A6A45-4CE4-6E49-B8C4-58BB8CAD27DE}" presName="wedge1" presStyleLbl="node1" presStyleIdx="0" presStyleCnt="7" custScaleX="143402" custScaleY="143402" custLinFactNeighborX="-2556" custLinFactNeighborY="5319"/>
      <dgm:spPr/>
    </dgm:pt>
    <dgm:pt modelId="{A8C9661C-8AFF-0349-8C2F-E15B138C39A9}" type="pres">
      <dgm:prSet presAssocID="{D08A6A45-4CE4-6E49-B8C4-58BB8CAD27DE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43B4D982-5C34-0C40-AD42-F2796CFA8EDD}" type="pres">
      <dgm:prSet presAssocID="{D08A6A45-4CE4-6E49-B8C4-58BB8CAD27DE}" presName="wedge2" presStyleLbl="node1" presStyleIdx="1" presStyleCnt="7" custScaleX="143402" custScaleY="143402"/>
      <dgm:spPr/>
    </dgm:pt>
    <dgm:pt modelId="{9A9B459B-A9B2-7A47-BA6B-5C97EFAD6768}" type="pres">
      <dgm:prSet presAssocID="{D08A6A45-4CE4-6E49-B8C4-58BB8CAD27DE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884271FA-6A52-CC47-85F7-4371774F1FC6}" type="pres">
      <dgm:prSet presAssocID="{D08A6A45-4CE4-6E49-B8C4-58BB8CAD27DE}" presName="wedge3" presStyleLbl="node1" presStyleIdx="2" presStyleCnt="7" custScaleX="143402" custScaleY="143402"/>
      <dgm:spPr/>
    </dgm:pt>
    <dgm:pt modelId="{9ACC4C43-C026-5041-BEBD-AD8CA6690F5C}" type="pres">
      <dgm:prSet presAssocID="{D08A6A45-4CE4-6E49-B8C4-58BB8CAD27DE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5870F66E-1A16-E647-A0CD-73E46670381C}" type="pres">
      <dgm:prSet presAssocID="{D08A6A45-4CE4-6E49-B8C4-58BB8CAD27DE}" presName="wedge4" presStyleLbl="node1" presStyleIdx="3" presStyleCnt="7" custScaleX="143402" custScaleY="143402"/>
      <dgm:spPr/>
    </dgm:pt>
    <dgm:pt modelId="{86DE7652-631C-E14C-BC9B-EF4E7FEE26AD}" type="pres">
      <dgm:prSet presAssocID="{D08A6A45-4CE4-6E49-B8C4-58BB8CAD27DE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59E7AA04-933F-FE42-84C5-2DD8046E835C}" type="pres">
      <dgm:prSet presAssocID="{D08A6A45-4CE4-6E49-B8C4-58BB8CAD27DE}" presName="wedge5" presStyleLbl="node1" presStyleIdx="4" presStyleCnt="7" custScaleX="143402" custScaleY="143402"/>
      <dgm:spPr/>
    </dgm:pt>
    <dgm:pt modelId="{F4A9A908-7FB6-1D4A-8E2C-74DE21F7EE1E}" type="pres">
      <dgm:prSet presAssocID="{D08A6A45-4CE4-6E49-B8C4-58BB8CAD27DE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0B514539-AAF1-9143-B088-FFA731ECA9A5}" type="pres">
      <dgm:prSet presAssocID="{D08A6A45-4CE4-6E49-B8C4-58BB8CAD27DE}" presName="wedge6" presStyleLbl="node1" presStyleIdx="5" presStyleCnt="7" custScaleX="143402" custScaleY="143402"/>
      <dgm:spPr/>
    </dgm:pt>
    <dgm:pt modelId="{2BB6C731-0586-E748-A7B9-14F35F2695C4}" type="pres">
      <dgm:prSet presAssocID="{D08A6A45-4CE4-6E49-B8C4-58BB8CAD27DE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D1ECB3F6-86AD-0248-85EC-8ECE3C7C6AD4}" type="pres">
      <dgm:prSet presAssocID="{D08A6A45-4CE4-6E49-B8C4-58BB8CAD27DE}" presName="wedge7" presStyleLbl="node1" presStyleIdx="6" presStyleCnt="7" custScaleX="143402" custScaleY="143402"/>
      <dgm:spPr/>
    </dgm:pt>
    <dgm:pt modelId="{6A0D5493-3AD9-F442-A41E-81146F2674C4}" type="pres">
      <dgm:prSet presAssocID="{D08A6A45-4CE4-6E49-B8C4-58BB8CAD27DE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84713C23-4230-EA40-8A2C-264D3131187B}" type="presOf" srcId="{061DA728-CC96-F141-84A4-DE475C9DC01F}" destId="{9ACC4C43-C026-5041-BEBD-AD8CA6690F5C}" srcOrd="1" destOrd="0" presId="urn:microsoft.com/office/officeart/2005/8/layout/chart3"/>
    <dgm:cxn modelId="{2D37EB32-617F-D949-B260-6A45962EB1CE}" type="presOf" srcId="{C0799870-1198-EF46-B2E1-AD108EC9EC5A}" destId="{86DE7652-631C-E14C-BC9B-EF4E7FEE26AD}" srcOrd="1" destOrd="0" presId="urn:microsoft.com/office/officeart/2005/8/layout/chart3"/>
    <dgm:cxn modelId="{ECE32047-4413-824F-B1F5-080A69F6549F}" type="presOf" srcId="{FD7CB072-7090-544F-9F58-ABFBCE5B64AC}" destId="{F4A9A908-7FB6-1D4A-8E2C-74DE21F7EE1E}" srcOrd="1" destOrd="0" presId="urn:microsoft.com/office/officeart/2005/8/layout/chart3"/>
    <dgm:cxn modelId="{7491534E-81DF-8D47-BB3A-7687E3E1A500}" srcId="{D08A6A45-4CE4-6E49-B8C4-58BB8CAD27DE}" destId="{FD7CB072-7090-544F-9F58-ABFBCE5B64AC}" srcOrd="4" destOrd="0" parTransId="{2631EC37-F400-8542-B6BB-9A6229FD1EDA}" sibTransId="{912A08CC-8AD9-2F46-BF49-529E375EB1D0}"/>
    <dgm:cxn modelId="{F8C96070-9120-CE45-89CC-11838A122286}" type="presOf" srcId="{1AC95ADF-4406-B44C-810F-A0A661691FA7}" destId="{A8C9661C-8AFF-0349-8C2F-E15B138C39A9}" srcOrd="1" destOrd="0" presId="urn:microsoft.com/office/officeart/2005/8/layout/chart3"/>
    <dgm:cxn modelId="{8F465F76-DEA8-5F4F-94A7-4E6166EBDECA}" type="presOf" srcId="{1AC95ADF-4406-B44C-810F-A0A661691FA7}" destId="{8CC35AD4-9BC3-284D-AAE3-87617B78ADC9}" srcOrd="0" destOrd="0" presId="urn:microsoft.com/office/officeart/2005/8/layout/chart3"/>
    <dgm:cxn modelId="{56CDD278-E966-F641-A5B0-5E7280BDBBCE}" type="presOf" srcId="{6FE3466F-3564-FA43-8DBE-DAD2F928F490}" destId="{43B4D982-5C34-0C40-AD42-F2796CFA8EDD}" srcOrd="0" destOrd="0" presId="urn:microsoft.com/office/officeart/2005/8/layout/chart3"/>
    <dgm:cxn modelId="{67C82879-2224-ED42-9C7E-4D9C1DC84668}" srcId="{D08A6A45-4CE4-6E49-B8C4-58BB8CAD27DE}" destId="{1AC95ADF-4406-B44C-810F-A0A661691FA7}" srcOrd="0" destOrd="0" parTransId="{2AAF9486-4DBE-A54D-9D59-9C4EBA0A786D}" sibTransId="{36FBFEBD-95F4-7741-8807-6342D62BC3A8}"/>
    <dgm:cxn modelId="{A84E5B82-AFC3-A94F-B73F-D5BC00889E59}" type="presOf" srcId="{8AB85A40-0E5B-0045-8DAB-4926B27A88D9}" destId="{2BB6C731-0586-E748-A7B9-14F35F2695C4}" srcOrd="1" destOrd="0" presId="urn:microsoft.com/office/officeart/2005/8/layout/chart3"/>
    <dgm:cxn modelId="{FEC90A85-499B-2247-A017-BCAEBE45F545}" srcId="{D08A6A45-4CE4-6E49-B8C4-58BB8CAD27DE}" destId="{C0799870-1198-EF46-B2E1-AD108EC9EC5A}" srcOrd="3" destOrd="0" parTransId="{2D232091-4DF0-F04B-BC47-71CE0BA43DFD}" sibTransId="{DE846D3F-36AF-A844-B3B8-2D850E4D0F7C}"/>
    <dgm:cxn modelId="{F54AA985-B850-8742-B41D-A4B8BDED7B6F}" type="presOf" srcId="{C0799870-1198-EF46-B2E1-AD108EC9EC5A}" destId="{5870F66E-1A16-E647-A0CD-73E46670381C}" srcOrd="0" destOrd="0" presId="urn:microsoft.com/office/officeart/2005/8/layout/chart3"/>
    <dgm:cxn modelId="{EC1A4089-4DA3-584B-82AA-F1FC9F8EF24A}" type="presOf" srcId="{385E9638-FF66-E44F-88BC-4EF38EF3AD4B}" destId="{D1ECB3F6-86AD-0248-85EC-8ECE3C7C6AD4}" srcOrd="0" destOrd="0" presId="urn:microsoft.com/office/officeart/2005/8/layout/chart3"/>
    <dgm:cxn modelId="{F097BA8B-CD7C-A14D-882D-01FA0262F8FE}" type="presOf" srcId="{6FE3466F-3564-FA43-8DBE-DAD2F928F490}" destId="{9A9B459B-A9B2-7A47-BA6B-5C97EFAD6768}" srcOrd="1" destOrd="0" presId="urn:microsoft.com/office/officeart/2005/8/layout/chart3"/>
    <dgm:cxn modelId="{759E308F-E323-2E4F-AA2C-1890E54B9946}" srcId="{D08A6A45-4CE4-6E49-B8C4-58BB8CAD27DE}" destId="{385E9638-FF66-E44F-88BC-4EF38EF3AD4B}" srcOrd="6" destOrd="0" parTransId="{EF38BEC8-A7A6-0C4B-B558-9AA417CD9BFC}" sibTransId="{BDD2F9DA-BFC1-4F48-AE07-524B213DB9BE}"/>
    <dgm:cxn modelId="{6C61A892-34D3-684B-A75E-2D852911A3AD}" srcId="{D08A6A45-4CE4-6E49-B8C4-58BB8CAD27DE}" destId="{6FE3466F-3564-FA43-8DBE-DAD2F928F490}" srcOrd="1" destOrd="0" parTransId="{A7B0F0F3-2045-D445-91EF-1EC5A32E410A}" sibTransId="{B027B73F-51B7-2843-B90F-9370CB5DF96A}"/>
    <dgm:cxn modelId="{B1C0D399-12AC-CB40-80A9-34682A138C32}" srcId="{D08A6A45-4CE4-6E49-B8C4-58BB8CAD27DE}" destId="{8AB85A40-0E5B-0045-8DAB-4926B27A88D9}" srcOrd="5" destOrd="0" parTransId="{5C210AEA-69D8-3D4F-814C-76F53DB24079}" sibTransId="{3C8E045C-C68E-D144-BA80-7598117462BF}"/>
    <dgm:cxn modelId="{9EF095BB-D4C2-E84B-A50F-EF986FA99208}" type="presOf" srcId="{8AB85A40-0E5B-0045-8DAB-4926B27A88D9}" destId="{0B514539-AAF1-9143-B088-FFA731ECA9A5}" srcOrd="0" destOrd="0" presId="urn:microsoft.com/office/officeart/2005/8/layout/chart3"/>
    <dgm:cxn modelId="{232520BE-510C-8F4D-9296-74A16C207D18}" type="presOf" srcId="{D08A6A45-4CE4-6E49-B8C4-58BB8CAD27DE}" destId="{7097CA86-F9BC-5247-9F42-292E61460EFA}" srcOrd="0" destOrd="0" presId="urn:microsoft.com/office/officeart/2005/8/layout/chart3"/>
    <dgm:cxn modelId="{0A09FBC2-89B1-A644-A25E-3C66C9AAAFE5}" srcId="{D08A6A45-4CE4-6E49-B8C4-58BB8CAD27DE}" destId="{061DA728-CC96-F141-84A4-DE475C9DC01F}" srcOrd="2" destOrd="0" parTransId="{BD8CBEA7-F795-FA42-BC14-724366C25DAA}" sibTransId="{B1C24770-1EAC-B640-BAB9-2CBFF460595F}"/>
    <dgm:cxn modelId="{437449C7-A76D-C14D-81C0-EE4B14BCB3B8}" type="presOf" srcId="{061DA728-CC96-F141-84A4-DE475C9DC01F}" destId="{884271FA-6A52-CC47-85F7-4371774F1FC6}" srcOrd="0" destOrd="0" presId="urn:microsoft.com/office/officeart/2005/8/layout/chart3"/>
    <dgm:cxn modelId="{28DBFFF7-B37A-6049-AEEB-6745A10D50D4}" type="presOf" srcId="{FD7CB072-7090-544F-9F58-ABFBCE5B64AC}" destId="{59E7AA04-933F-FE42-84C5-2DD8046E835C}" srcOrd="0" destOrd="0" presId="urn:microsoft.com/office/officeart/2005/8/layout/chart3"/>
    <dgm:cxn modelId="{C6F952F9-0807-7A43-B391-178ABB90F972}" type="presOf" srcId="{385E9638-FF66-E44F-88BC-4EF38EF3AD4B}" destId="{6A0D5493-3AD9-F442-A41E-81146F2674C4}" srcOrd="1" destOrd="0" presId="urn:microsoft.com/office/officeart/2005/8/layout/chart3"/>
    <dgm:cxn modelId="{C5DBD4E7-9841-ED46-8327-4E7E234EF571}" type="presParOf" srcId="{7097CA86-F9BC-5247-9F42-292E61460EFA}" destId="{8CC35AD4-9BC3-284D-AAE3-87617B78ADC9}" srcOrd="0" destOrd="0" presId="urn:microsoft.com/office/officeart/2005/8/layout/chart3"/>
    <dgm:cxn modelId="{D94FFD04-4485-2A4D-B2C4-C683FCC06719}" type="presParOf" srcId="{7097CA86-F9BC-5247-9F42-292E61460EFA}" destId="{A8C9661C-8AFF-0349-8C2F-E15B138C39A9}" srcOrd="1" destOrd="0" presId="urn:microsoft.com/office/officeart/2005/8/layout/chart3"/>
    <dgm:cxn modelId="{E8FB0F5E-E7CE-1D46-8AB8-6B850300EA36}" type="presParOf" srcId="{7097CA86-F9BC-5247-9F42-292E61460EFA}" destId="{43B4D982-5C34-0C40-AD42-F2796CFA8EDD}" srcOrd="2" destOrd="0" presId="urn:microsoft.com/office/officeart/2005/8/layout/chart3"/>
    <dgm:cxn modelId="{99B98343-D90B-A047-913C-43F716118DCD}" type="presParOf" srcId="{7097CA86-F9BC-5247-9F42-292E61460EFA}" destId="{9A9B459B-A9B2-7A47-BA6B-5C97EFAD6768}" srcOrd="3" destOrd="0" presId="urn:microsoft.com/office/officeart/2005/8/layout/chart3"/>
    <dgm:cxn modelId="{17F49ECE-0E7C-F74F-AB5D-0056409C0833}" type="presParOf" srcId="{7097CA86-F9BC-5247-9F42-292E61460EFA}" destId="{884271FA-6A52-CC47-85F7-4371774F1FC6}" srcOrd="4" destOrd="0" presId="urn:microsoft.com/office/officeart/2005/8/layout/chart3"/>
    <dgm:cxn modelId="{21376732-4501-A744-A291-38E97C1EB5E5}" type="presParOf" srcId="{7097CA86-F9BC-5247-9F42-292E61460EFA}" destId="{9ACC4C43-C026-5041-BEBD-AD8CA6690F5C}" srcOrd="5" destOrd="0" presId="urn:microsoft.com/office/officeart/2005/8/layout/chart3"/>
    <dgm:cxn modelId="{7947854F-BEFC-7A4D-BF0B-8A10976AB6FD}" type="presParOf" srcId="{7097CA86-F9BC-5247-9F42-292E61460EFA}" destId="{5870F66E-1A16-E647-A0CD-73E46670381C}" srcOrd="6" destOrd="0" presId="urn:microsoft.com/office/officeart/2005/8/layout/chart3"/>
    <dgm:cxn modelId="{8FAFD515-5161-8648-B453-6AAD74931208}" type="presParOf" srcId="{7097CA86-F9BC-5247-9F42-292E61460EFA}" destId="{86DE7652-631C-E14C-BC9B-EF4E7FEE26AD}" srcOrd="7" destOrd="0" presId="urn:microsoft.com/office/officeart/2005/8/layout/chart3"/>
    <dgm:cxn modelId="{27F48547-82E8-0245-920D-0AAA2F7B4A11}" type="presParOf" srcId="{7097CA86-F9BC-5247-9F42-292E61460EFA}" destId="{59E7AA04-933F-FE42-84C5-2DD8046E835C}" srcOrd="8" destOrd="0" presId="urn:microsoft.com/office/officeart/2005/8/layout/chart3"/>
    <dgm:cxn modelId="{22E262EA-B02E-8F40-989D-215738CE4291}" type="presParOf" srcId="{7097CA86-F9BC-5247-9F42-292E61460EFA}" destId="{F4A9A908-7FB6-1D4A-8E2C-74DE21F7EE1E}" srcOrd="9" destOrd="0" presId="urn:microsoft.com/office/officeart/2005/8/layout/chart3"/>
    <dgm:cxn modelId="{19FA1D7F-2625-4C4E-B53A-64C8A526A580}" type="presParOf" srcId="{7097CA86-F9BC-5247-9F42-292E61460EFA}" destId="{0B514539-AAF1-9143-B088-FFA731ECA9A5}" srcOrd="10" destOrd="0" presId="urn:microsoft.com/office/officeart/2005/8/layout/chart3"/>
    <dgm:cxn modelId="{3962EA3A-514B-274F-8194-B3579635998B}" type="presParOf" srcId="{7097CA86-F9BC-5247-9F42-292E61460EFA}" destId="{2BB6C731-0586-E748-A7B9-14F35F2695C4}" srcOrd="11" destOrd="0" presId="urn:microsoft.com/office/officeart/2005/8/layout/chart3"/>
    <dgm:cxn modelId="{4A0FE3B2-3D2E-4A4B-8202-6564D38BAEEF}" type="presParOf" srcId="{7097CA86-F9BC-5247-9F42-292E61460EFA}" destId="{D1ECB3F6-86AD-0248-85EC-8ECE3C7C6AD4}" srcOrd="12" destOrd="0" presId="urn:microsoft.com/office/officeart/2005/8/layout/chart3"/>
    <dgm:cxn modelId="{10EF109B-DFC5-B241-8876-791FFB86F778}" type="presParOf" srcId="{7097CA86-F9BC-5247-9F42-292E61460EFA}" destId="{6A0D5493-3AD9-F442-A41E-81146F2674C4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7386AE4-4503-6543-9FA8-B8C255DABA9C}" type="doc">
      <dgm:prSet loTypeId="urn:microsoft.com/office/officeart/2005/8/layout/chart3" loCatId="" qsTypeId="urn:microsoft.com/office/officeart/2005/8/quickstyle/simple1" qsCatId="simple" csTypeId="urn:microsoft.com/office/officeart/2005/8/colors/accent3_2" csCatId="accent3" phldr="1"/>
      <dgm:spPr/>
    </dgm:pt>
    <dgm:pt modelId="{2EE72D62-6207-D141-80F1-936C91342D43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9AB246A6-72D6-EA42-BDA9-552D404B5F6E}" type="parTrans" cxnId="{07169B56-0B9F-CB46-852C-E879D1EC8F88}">
      <dgm:prSet/>
      <dgm:spPr/>
      <dgm:t>
        <a:bodyPr/>
        <a:lstStyle/>
        <a:p>
          <a:endParaRPr lang="en-US"/>
        </a:p>
      </dgm:t>
    </dgm:pt>
    <dgm:pt modelId="{9E75B209-F6C6-7447-8CF6-596C02E2D265}" type="sibTrans" cxnId="{07169B56-0B9F-CB46-852C-E879D1EC8F88}">
      <dgm:prSet/>
      <dgm:spPr/>
      <dgm:t>
        <a:bodyPr/>
        <a:lstStyle/>
        <a:p>
          <a:endParaRPr lang="en-US"/>
        </a:p>
      </dgm:t>
    </dgm:pt>
    <dgm:pt modelId="{55B3C124-6EA0-914C-9023-52ED4DDF2A4D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42200CBD-1900-754B-9DFF-EEE2CEA2FF0E}" type="parTrans" cxnId="{C2B60A3E-D449-AF42-BB96-72203538C6B4}">
      <dgm:prSet/>
      <dgm:spPr/>
      <dgm:t>
        <a:bodyPr/>
        <a:lstStyle/>
        <a:p>
          <a:endParaRPr lang="en-US"/>
        </a:p>
      </dgm:t>
    </dgm:pt>
    <dgm:pt modelId="{B6A7A2DC-4F58-9147-B29A-8791DB92D683}" type="sibTrans" cxnId="{C2B60A3E-D449-AF42-BB96-72203538C6B4}">
      <dgm:prSet/>
      <dgm:spPr/>
      <dgm:t>
        <a:bodyPr/>
        <a:lstStyle/>
        <a:p>
          <a:endParaRPr lang="en-US"/>
        </a:p>
      </dgm:t>
    </dgm:pt>
    <dgm:pt modelId="{CAFDA132-C030-A949-B4F8-17D98B369A18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E818B5C0-A6BD-1547-BC4D-6C572C3EA671}" type="parTrans" cxnId="{0E36D5B1-451B-3C46-8EBA-82998ACF342E}">
      <dgm:prSet/>
      <dgm:spPr/>
      <dgm:t>
        <a:bodyPr/>
        <a:lstStyle/>
        <a:p>
          <a:endParaRPr lang="en-US"/>
        </a:p>
      </dgm:t>
    </dgm:pt>
    <dgm:pt modelId="{ABC95DB1-9E45-4449-ABF3-2277F183FDDA}" type="sibTrans" cxnId="{0E36D5B1-451B-3C46-8EBA-82998ACF342E}">
      <dgm:prSet/>
      <dgm:spPr/>
      <dgm:t>
        <a:bodyPr/>
        <a:lstStyle/>
        <a:p>
          <a:endParaRPr lang="en-US"/>
        </a:p>
      </dgm:t>
    </dgm:pt>
    <dgm:pt modelId="{A2565F8C-5E92-2149-A1B7-2698AA29E180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6CFA9FC1-187F-4A4B-8F97-9AB047C87FAD}" type="parTrans" cxnId="{BFD9962B-5E70-4147-A07E-AD1E81E48C26}">
      <dgm:prSet/>
      <dgm:spPr/>
      <dgm:t>
        <a:bodyPr/>
        <a:lstStyle/>
        <a:p>
          <a:endParaRPr lang="en-US"/>
        </a:p>
      </dgm:t>
    </dgm:pt>
    <dgm:pt modelId="{60EE316A-36BF-D648-B15F-92C32A7C68F2}" type="sibTrans" cxnId="{BFD9962B-5E70-4147-A07E-AD1E81E48C26}">
      <dgm:prSet/>
      <dgm:spPr/>
      <dgm:t>
        <a:bodyPr/>
        <a:lstStyle/>
        <a:p>
          <a:endParaRPr lang="en-US"/>
        </a:p>
      </dgm:t>
    </dgm:pt>
    <dgm:pt modelId="{CC8C514C-83F9-434C-83B3-C80DD7B5756D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36F3BE49-2BFB-4E4B-B51F-9638C5B85DA6}" type="parTrans" cxnId="{335A118F-318D-9543-8EA4-4086F45D3ADD}">
      <dgm:prSet/>
      <dgm:spPr/>
      <dgm:t>
        <a:bodyPr/>
        <a:lstStyle/>
        <a:p>
          <a:endParaRPr lang="en-US"/>
        </a:p>
      </dgm:t>
    </dgm:pt>
    <dgm:pt modelId="{F77B5C4F-2A40-4144-BF1A-F67DC1FCF707}" type="sibTrans" cxnId="{335A118F-318D-9543-8EA4-4086F45D3ADD}">
      <dgm:prSet/>
      <dgm:spPr/>
      <dgm:t>
        <a:bodyPr/>
        <a:lstStyle/>
        <a:p>
          <a:endParaRPr lang="en-US"/>
        </a:p>
      </dgm:t>
    </dgm:pt>
    <dgm:pt modelId="{FC81D493-5296-854F-88EC-40E4E1E9FA49}" type="pres">
      <dgm:prSet presAssocID="{37386AE4-4503-6543-9FA8-B8C255DABA9C}" presName="compositeShape" presStyleCnt="0">
        <dgm:presLayoutVars>
          <dgm:chMax val="7"/>
          <dgm:dir/>
          <dgm:resizeHandles val="exact"/>
        </dgm:presLayoutVars>
      </dgm:prSet>
      <dgm:spPr/>
    </dgm:pt>
    <dgm:pt modelId="{0545CB0D-7A41-EE46-BEC3-7BECE8993C7A}" type="pres">
      <dgm:prSet presAssocID="{37386AE4-4503-6543-9FA8-B8C255DABA9C}" presName="wedge1" presStyleLbl="node1" presStyleIdx="0" presStyleCnt="5" custLinFactNeighborX="-3467" custLinFactNeighborY="4830"/>
      <dgm:spPr/>
    </dgm:pt>
    <dgm:pt modelId="{E2D0A94D-74AB-B240-BF21-B5449E77D8BA}" type="pres">
      <dgm:prSet presAssocID="{37386AE4-4503-6543-9FA8-B8C255DABA9C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7F8BE81-98F8-054D-9D04-1EB719C0A2EB}" type="pres">
      <dgm:prSet presAssocID="{37386AE4-4503-6543-9FA8-B8C255DABA9C}" presName="wedge2" presStyleLbl="node1" presStyleIdx="1" presStyleCnt="5"/>
      <dgm:spPr/>
    </dgm:pt>
    <dgm:pt modelId="{1AD15679-9520-DB46-96E5-BAD42CFA1F97}" type="pres">
      <dgm:prSet presAssocID="{37386AE4-4503-6543-9FA8-B8C255DABA9C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D0324F77-E212-5741-B5AC-A342B1C1BF80}" type="pres">
      <dgm:prSet presAssocID="{37386AE4-4503-6543-9FA8-B8C255DABA9C}" presName="wedge3" presStyleLbl="node1" presStyleIdx="2" presStyleCnt="5"/>
      <dgm:spPr/>
    </dgm:pt>
    <dgm:pt modelId="{F248F713-A1F1-C84A-B8CF-329EE2EB3EFF}" type="pres">
      <dgm:prSet presAssocID="{37386AE4-4503-6543-9FA8-B8C255DABA9C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43D6011E-0BEC-FE4C-8F80-BBA27A7494B5}" type="pres">
      <dgm:prSet presAssocID="{37386AE4-4503-6543-9FA8-B8C255DABA9C}" presName="wedge4" presStyleLbl="node1" presStyleIdx="3" presStyleCnt="5"/>
      <dgm:spPr/>
    </dgm:pt>
    <dgm:pt modelId="{4622DCD8-D534-ED48-A7D8-95FD1A8C7CDE}" type="pres">
      <dgm:prSet presAssocID="{37386AE4-4503-6543-9FA8-B8C255DABA9C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5EF1DD18-55F1-9043-B1BF-6E6286DF7595}" type="pres">
      <dgm:prSet presAssocID="{37386AE4-4503-6543-9FA8-B8C255DABA9C}" presName="wedge5" presStyleLbl="node1" presStyleIdx="4" presStyleCnt="5"/>
      <dgm:spPr/>
    </dgm:pt>
    <dgm:pt modelId="{CC4CB223-FEFB-4243-9034-03C4C27D7A50}" type="pres">
      <dgm:prSet presAssocID="{37386AE4-4503-6543-9FA8-B8C255DABA9C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00FA5E03-46CB-5F4F-BFA9-B0200090E770}" type="presOf" srcId="{2EE72D62-6207-D141-80F1-936C91342D43}" destId="{E2D0A94D-74AB-B240-BF21-B5449E77D8BA}" srcOrd="1" destOrd="0" presId="urn:microsoft.com/office/officeart/2005/8/layout/chart3"/>
    <dgm:cxn modelId="{DB6E0608-C892-AB41-B993-0DE4415D9454}" type="presOf" srcId="{CC8C514C-83F9-434C-83B3-C80DD7B5756D}" destId="{1AD15679-9520-DB46-96E5-BAD42CFA1F97}" srcOrd="1" destOrd="0" presId="urn:microsoft.com/office/officeart/2005/8/layout/chart3"/>
    <dgm:cxn modelId="{BFD9962B-5E70-4147-A07E-AD1E81E48C26}" srcId="{37386AE4-4503-6543-9FA8-B8C255DABA9C}" destId="{A2565F8C-5E92-2149-A1B7-2698AA29E180}" srcOrd="2" destOrd="0" parTransId="{6CFA9FC1-187F-4A4B-8F97-9AB047C87FAD}" sibTransId="{60EE316A-36BF-D648-B15F-92C32A7C68F2}"/>
    <dgm:cxn modelId="{541EDF30-DC3A-6B40-AD76-BA1E4AD6F7E8}" type="presOf" srcId="{55B3C124-6EA0-914C-9023-52ED4DDF2A4D}" destId="{5EF1DD18-55F1-9043-B1BF-6E6286DF7595}" srcOrd="0" destOrd="0" presId="urn:microsoft.com/office/officeart/2005/8/layout/chart3"/>
    <dgm:cxn modelId="{43494537-5A7D-7447-AE4B-EE6F1A904167}" type="presOf" srcId="{CAFDA132-C030-A949-B4F8-17D98B369A18}" destId="{4622DCD8-D534-ED48-A7D8-95FD1A8C7CDE}" srcOrd="1" destOrd="0" presId="urn:microsoft.com/office/officeart/2005/8/layout/chart3"/>
    <dgm:cxn modelId="{C2B60A3E-D449-AF42-BB96-72203538C6B4}" srcId="{37386AE4-4503-6543-9FA8-B8C255DABA9C}" destId="{55B3C124-6EA0-914C-9023-52ED4DDF2A4D}" srcOrd="4" destOrd="0" parTransId="{42200CBD-1900-754B-9DFF-EEE2CEA2FF0E}" sibTransId="{B6A7A2DC-4F58-9147-B29A-8791DB92D683}"/>
    <dgm:cxn modelId="{B956ED4B-E478-3743-8244-C3DCEA90CF34}" type="presOf" srcId="{55B3C124-6EA0-914C-9023-52ED4DDF2A4D}" destId="{CC4CB223-FEFB-4243-9034-03C4C27D7A50}" srcOrd="1" destOrd="0" presId="urn:microsoft.com/office/officeart/2005/8/layout/chart3"/>
    <dgm:cxn modelId="{EEDD404F-9A35-4543-B0C0-8F84A278F1A2}" type="presOf" srcId="{CAFDA132-C030-A949-B4F8-17D98B369A18}" destId="{43D6011E-0BEC-FE4C-8F80-BBA27A7494B5}" srcOrd="0" destOrd="0" presId="urn:microsoft.com/office/officeart/2005/8/layout/chart3"/>
    <dgm:cxn modelId="{07169B56-0B9F-CB46-852C-E879D1EC8F88}" srcId="{37386AE4-4503-6543-9FA8-B8C255DABA9C}" destId="{2EE72D62-6207-D141-80F1-936C91342D43}" srcOrd="0" destOrd="0" parTransId="{9AB246A6-72D6-EA42-BDA9-552D404B5F6E}" sibTransId="{9E75B209-F6C6-7447-8CF6-596C02E2D265}"/>
    <dgm:cxn modelId="{459E336C-2322-F54B-B500-1C39AE0B1774}" type="presOf" srcId="{CC8C514C-83F9-434C-83B3-C80DD7B5756D}" destId="{E7F8BE81-98F8-054D-9D04-1EB719C0A2EB}" srcOrd="0" destOrd="0" presId="urn:microsoft.com/office/officeart/2005/8/layout/chart3"/>
    <dgm:cxn modelId="{4C6C127B-4EFF-0746-9A15-623A4816301B}" type="presOf" srcId="{37386AE4-4503-6543-9FA8-B8C255DABA9C}" destId="{FC81D493-5296-854F-88EC-40E4E1E9FA49}" srcOrd="0" destOrd="0" presId="urn:microsoft.com/office/officeart/2005/8/layout/chart3"/>
    <dgm:cxn modelId="{335A118F-318D-9543-8EA4-4086F45D3ADD}" srcId="{37386AE4-4503-6543-9FA8-B8C255DABA9C}" destId="{CC8C514C-83F9-434C-83B3-C80DD7B5756D}" srcOrd="1" destOrd="0" parTransId="{36F3BE49-2BFB-4E4B-B51F-9638C5B85DA6}" sibTransId="{F77B5C4F-2A40-4144-BF1A-F67DC1FCF707}"/>
    <dgm:cxn modelId="{952C948F-D56D-1A46-99B9-334D208F1429}" type="presOf" srcId="{2EE72D62-6207-D141-80F1-936C91342D43}" destId="{0545CB0D-7A41-EE46-BEC3-7BECE8993C7A}" srcOrd="0" destOrd="0" presId="urn:microsoft.com/office/officeart/2005/8/layout/chart3"/>
    <dgm:cxn modelId="{0E36D5B1-451B-3C46-8EBA-82998ACF342E}" srcId="{37386AE4-4503-6543-9FA8-B8C255DABA9C}" destId="{CAFDA132-C030-A949-B4F8-17D98B369A18}" srcOrd="3" destOrd="0" parTransId="{E818B5C0-A6BD-1547-BC4D-6C572C3EA671}" sibTransId="{ABC95DB1-9E45-4449-ABF3-2277F183FDDA}"/>
    <dgm:cxn modelId="{837895C1-C2A3-0C49-9FA8-B8E298B74504}" type="presOf" srcId="{A2565F8C-5E92-2149-A1B7-2698AA29E180}" destId="{D0324F77-E212-5741-B5AC-A342B1C1BF80}" srcOrd="0" destOrd="0" presId="urn:microsoft.com/office/officeart/2005/8/layout/chart3"/>
    <dgm:cxn modelId="{2F4C1CFD-48CE-1F4D-8913-72D814D2CB2A}" type="presOf" srcId="{A2565F8C-5E92-2149-A1B7-2698AA29E180}" destId="{F248F713-A1F1-C84A-B8CF-329EE2EB3EFF}" srcOrd="1" destOrd="0" presId="urn:microsoft.com/office/officeart/2005/8/layout/chart3"/>
    <dgm:cxn modelId="{972FAFC1-6AC9-8540-A209-0C32D2C80CC0}" type="presParOf" srcId="{FC81D493-5296-854F-88EC-40E4E1E9FA49}" destId="{0545CB0D-7A41-EE46-BEC3-7BECE8993C7A}" srcOrd="0" destOrd="0" presId="urn:microsoft.com/office/officeart/2005/8/layout/chart3"/>
    <dgm:cxn modelId="{EEC01B7E-FD92-8940-A510-731602C7B666}" type="presParOf" srcId="{FC81D493-5296-854F-88EC-40E4E1E9FA49}" destId="{E2D0A94D-74AB-B240-BF21-B5449E77D8BA}" srcOrd="1" destOrd="0" presId="urn:microsoft.com/office/officeart/2005/8/layout/chart3"/>
    <dgm:cxn modelId="{302D5DD0-0D1E-F34E-B61A-A8E12400A8C5}" type="presParOf" srcId="{FC81D493-5296-854F-88EC-40E4E1E9FA49}" destId="{E7F8BE81-98F8-054D-9D04-1EB719C0A2EB}" srcOrd="2" destOrd="0" presId="urn:microsoft.com/office/officeart/2005/8/layout/chart3"/>
    <dgm:cxn modelId="{3CDD812C-51AB-C945-B342-50CF5274F8D3}" type="presParOf" srcId="{FC81D493-5296-854F-88EC-40E4E1E9FA49}" destId="{1AD15679-9520-DB46-96E5-BAD42CFA1F97}" srcOrd="3" destOrd="0" presId="urn:microsoft.com/office/officeart/2005/8/layout/chart3"/>
    <dgm:cxn modelId="{E430B3E7-DEAA-B941-B59D-294623ADFCEF}" type="presParOf" srcId="{FC81D493-5296-854F-88EC-40E4E1E9FA49}" destId="{D0324F77-E212-5741-B5AC-A342B1C1BF80}" srcOrd="4" destOrd="0" presId="urn:microsoft.com/office/officeart/2005/8/layout/chart3"/>
    <dgm:cxn modelId="{FCB8FE2D-374D-8240-B6B6-4FB47A62F214}" type="presParOf" srcId="{FC81D493-5296-854F-88EC-40E4E1E9FA49}" destId="{F248F713-A1F1-C84A-B8CF-329EE2EB3EFF}" srcOrd="5" destOrd="0" presId="urn:microsoft.com/office/officeart/2005/8/layout/chart3"/>
    <dgm:cxn modelId="{471CB8B9-8F3F-6143-8C44-7742E2D2E045}" type="presParOf" srcId="{FC81D493-5296-854F-88EC-40E4E1E9FA49}" destId="{43D6011E-0BEC-FE4C-8F80-BBA27A7494B5}" srcOrd="6" destOrd="0" presId="urn:microsoft.com/office/officeart/2005/8/layout/chart3"/>
    <dgm:cxn modelId="{3CFC0D36-8A57-8D46-961C-5942ED6ACD9A}" type="presParOf" srcId="{FC81D493-5296-854F-88EC-40E4E1E9FA49}" destId="{4622DCD8-D534-ED48-A7D8-95FD1A8C7CDE}" srcOrd="7" destOrd="0" presId="urn:microsoft.com/office/officeart/2005/8/layout/chart3"/>
    <dgm:cxn modelId="{5F9D6051-460C-7A43-ADC9-4DEC552D639C}" type="presParOf" srcId="{FC81D493-5296-854F-88EC-40E4E1E9FA49}" destId="{5EF1DD18-55F1-9043-B1BF-6E6286DF7595}" srcOrd="8" destOrd="0" presId="urn:microsoft.com/office/officeart/2005/8/layout/chart3"/>
    <dgm:cxn modelId="{6D0AC41D-2791-D647-BC32-4B5CD7449759}" type="presParOf" srcId="{FC81D493-5296-854F-88EC-40E4E1E9FA49}" destId="{CC4CB223-FEFB-4243-9034-03C4C27D7A50}" srcOrd="9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106AD4D-2FBA-C24D-B097-C7531507084F}" type="doc">
      <dgm:prSet loTypeId="urn:microsoft.com/office/officeart/2005/8/layout/chart3" loCatId="" qsTypeId="urn:microsoft.com/office/officeart/2005/8/quickstyle/simple1" qsCatId="simple" csTypeId="urn:microsoft.com/office/officeart/2005/8/colors/accent5_2" csCatId="accent5" phldr="1"/>
      <dgm:spPr/>
    </dgm:pt>
    <dgm:pt modelId="{AD9CB7B4-2F9A-9343-BD56-AB2B05836D59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EAF50DFF-A811-2745-BF48-C6E7343BCF60}" type="parTrans" cxnId="{033CF171-A54D-8E4A-978B-D7CCFD33865D}">
      <dgm:prSet/>
      <dgm:spPr/>
      <dgm:t>
        <a:bodyPr/>
        <a:lstStyle/>
        <a:p>
          <a:endParaRPr lang="en-US"/>
        </a:p>
      </dgm:t>
    </dgm:pt>
    <dgm:pt modelId="{7FC371A6-7AFD-DB42-B110-63E04C3FA242}" type="sibTrans" cxnId="{033CF171-A54D-8E4A-978B-D7CCFD33865D}">
      <dgm:prSet/>
      <dgm:spPr/>
      <dgm:t>
        <a:bodyPr/>
        <a:lstStyle/>
        <a:p>
          <a:endParaRPr lang="en-US"/>
        </a:p>
      </dgm:t>
    </dgm:pt>
    <dgm:pt modelId="{CDE17AB2-FB00-924A-9975-20586DB19073}">
      <dgm:prSet phldrT="[Text]"/>
      <dgm:spPr>
        <a:solidFill>
          <a:srgbClr val="0070C0"/>
        </a:solidFill>
      </dgm:spPr>
      <dgm:t>
        <a:bodyPr/>
        <a:lstStyle/>
        <a:p>
          <a:endParaRPr lang="en-US" dirty="0">
            <a:solidFill>
              <a:sysClr val="windowText" lastClr="000000"/>
            </a:solidFill>
          </a:endParaRPr>
        </a:p>
      </dgm:t>
    </dgm:pt>
    <dgm:pt modelId="{6CB96777-EA3A-8E4D-848F-D00D3AE4A07E}" type="parTrans" cxnId="{8025033A-DA6C-CD4B-80A9-C115F3EE0451}">
      <dgm:prSet/>
      <dgm:spPr/>
      <dgm:t>
        <a:bodyPr/>
        <a:lstStyle/>
        <a:p>
          <a:endParaRPr lang="en-US"/>
        </a:p>
      </dgm:t>
    </dgm:pt>
    <dgm:pt modelId="{3C91DB78-2C66-C04B-A6CF-D5141B186FF5}" type="sibTrans" cxnId="{8025033A-DA6C-CD4B-80A9-C115F3EE0451}">
      <dgm:prSet/>
      <dgm:spPr/>
      <dgm:t>
        <a:bodyPr/>
        <a:lstStyle/>
        <a:p>
          <a:endParaRPr lang="en-US"/>
        </a:p>
      </dgm:t>
    </dgm:pt>
    <dgm:pt modelId="{A77A894D-92E8-574D-AE9D-C9646A1872DA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7E371F29-443A-B34F-99B5-D0FAC714470D}" type="parTrans" cxnId="{A2FB035C-E048-6845-8163-520F44E29CE3}">
      <dgm:prSet/>
      <dgm:spPr/>
      <dgm:t>
        <a:bodyPr/>
        <a:lstStyle/>
        <a:p>
          <a:endParaRPr lang="en-US"/>
        </a:p>
      </dgm:t>
    </dgm:pt>
    <dgm:pt modelId="{8B39B4E1-45E0-D044-A520-70CC646F3BF9}" type="sibTrans" cxnId="{A2FB035C-E048-6845-8163-520F44E29CE3}">
      <dgm:prSet/>
      <dgm:spPr/>
      <dgm:t>
        <a:bodyPr/>
        <a:lstStyle/>
        <a:p>
          <a:endParaRPr lang="en-US"/>
        </a:p>
      </dgm:t>
    </dgm:pt>
    <dgm:pt modelId="{E0CE8D07-4ED9-B243-90E0-794D639D8AFD}" type="pres">
      <dgm:prSet presAssocID="{A106AD4D-2FBA-C24D-B097-C7531507084F}" presName="compositeShape" presStyleCnt="0">
        <dgm:presLayoutVars>
          <dgm:chMax val="7"/>
          <dgm:dir/>
          <dgm:resizeHandles val="exact"/>
        </dgm:presLayoutVars>
      </dgm:prSet>
      <dgm:spPr/>
    </dgm:pt>
    <dgm:pt modelId="{D5335DF6-AAD5-774B-9E41-32933F39968A}" type="pres">
      <dgm:prSet presAssocID="{A106AD4D-2FBA-C24D-B097-C7531507084F}" presName="wedge1" presStyleLbl="node1" presStyleIdx="0" presStyleCnt="3" custLinFactNeighborX="-5138" custLinFactNeighborY="2998"/>
      <dgm:spPr/>
    </dgm:pt>
    <dgm:pt modelId="{2A850EE2-C5C9-4D47-991D-B4C3F599CFC5}" type="pres">
      <dgm:prSet presAssocID="{A106AD4D-2FBA-C24D-B097-C7531507084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FB7C9F6-98E9-2D49-8E2A-822E22FE58E2}" type="pres">
      <dgm:prSet presAssocID="{A106AD4D-2FBA-C24D-B097-C7531507084F}" presName="wedge2" presStyleLbl="node1" presStyleIdx="1" presStyleCnt="3"/>
      <dgm:spPr/>
    </dgm:pt>
    <dgm:pt modelId="{52C15D58-A647-634B-B38F-C52185E8D656}" type="pres">
      <dgm:prSet presAssocID="{A106AD4D-2FBA-C24D-B097-C7531507084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756FB08-80CF-9B4C-AE3A-4DAFAC233274}" type="pres">
      <dgm:prSet presAssocID="{A106AD4D-2FBA-C24D-B097-C7531507084F}" presName="wedge3" presStyleLbl="node1" presStyleIdx="2" presStyleCnt="3"/>
      <dgm:spPr/>
    </dgm:pt>
    <dgm:pt modelId="{E1635BD8-68B2-D643-AB3A-5A12F18D8616}" type="pres">
      <dgm:prSet presAssocID="{A106AD4D-2FBA-C24D-B097-C7531507084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4893716-2941-0F44-BAF3-E0CEBDB11795}" type="presOf" srcId="{CDE17AB2-FB00-924A-9975-20586DB19073}" destId="{1FB7C9F6-98E9-2D49-8E2A-822E22FE58E2}" srcOrd="0" destOrd="0" presId="urn:microsoft.com/office/officeart/2005/8/layout/chart3"/>
    <dgm:cxn modelId="{8025033A-DA6C-CD4B-80A9-C115F3EE0451}" srcId="{A106AD4D-2FBA-C24D-B097-C7531507084F}" destId="{CDE17AB2-FB00-924A-9975-20586DB19073}" srcOrd="1" destOrd="0" parTransId="{6CB96777-EA3A-8E4D-848F-D00D3AE4A07E}" sibTransId="{3C91DB78-2C66-C04B-A6CF-D5141B186FF5}"/>
    <dgm:cxn modelId="{6E2AC155-CB01-BA4E-89EB-CB6F21D93B7E}" type="presOf" srcId="{CDE17AB2-FB00-924A-9975-20586DB19073}" destId="{52C15D58-A647-634B-B38F-C52185E8D656}" srcOrd="1" destOrd="0" presId="urn:microsoft.com/office/officeart/2005/8/layout/chart3"/>
    <dgm:cxn modelId="{A2FB035C-E048-6845-8163-520F44E29CE3}" srcId="{A106AD4D-2FBA-C24D-B097-C7531507084F}" destId="{A77A894D-92E8-574D-AE9D-C9646A1872DA}" srcOrd="2" destOrd="0" parTransId="{7E371F29-443A-B34F-99B5-D0FAC714470D}" sibTransId="{8B39B4E1-45E0-D044-A520-70CC646F3BF9}"/>
    <dgm:cxn modelId="{66ED0B69-8E94-4744-9F56-81602655CA02}" type="presOf" srcId="{AD9CB7B4-2F9A-9343-BD56-AB2B05836D59}" destId="{D5335DF6-AAD5-774B-9E41-32933F39968A}" srcOrd="0" destOrd="0" presId="urn:microsoft.com/office/officeart/2005/8/layout/chart3"/>
    <dgm:cxn modelId="{033CF171-A54D-8E4A-978B-D7CCFD33865D}" srcId="{A106AD4D-2FBA-C24D-B097-C7531507084F}" destId="{AD9CB7B4-2F9A-9343-BD56-AB2B05836D59}" srcOrd="0" destOrd="0" parTransId="{EAF50DFF-A811-2745-BF48-C6E7343BCF60}" sibTransId="{7FC371A6-7AFD-DB42-B110-63E04C3FA242}"/>
    <dgm:cxn modelId="{F4715395-1954-0842-8F18-5681FF34AFE0}" type="presOf" srcId="{AD9CB7B4-2F9A-9343-BD56-AB2B05836D59}" destId="{2A850EE2-C5C9-4D47-991D-B4C3F599CFC5}" srcOrd="1" destOrd="0" presId="urn:microsoft.com/office/officeart/2005/8/layout/chart3"/>
    <dgm:cxn modelId="{7CB89CAD-0E85-9A41-B9B8-5CAE76E96EFE}" type="presOf" srcId="{A106AD4D-2FBA-C24D-B097-C7531507084F}" destId="{E0CE8D07-4ED9-B243-90E0-794D639D8AFD}" srcOrd="0" destOrd="0" presId="urn:microsoft.com/office/officeart/2005/8/layout/chart3"/>
    <dgm:cxn modelId="{2BED41D8-46D5-2B41-B128-F10FF0613339}" type="presOf" srcId="{A77A894D-92E8-574D-AE9D-C9646A1872DA}" destId="{E1635BD8-68B2-D643-AB3A-5A12F18D8616}" srcOrd="1" destOrd="0" presId="urn:microsoft.com/office/officeart/2005/8/layout/chart3"/>
    <dgm:cxn modelId="{E4EEF2E0-B025-D248-8678-750EF8AD46AE}" type="presOf" srcId="{A77A894D-92E8-574D-AE9D-C9646A1872DA}" destId="{F756FB08-80CF-9B4C-AE3A-4DAFAC233274}" srcOrd="0" destOrd="0" presId="urn:microsoft.com/office/officeart/2005/8/layout/chart3"/>
    <dgm:cxn modelId="{6F51AF81-A74D-174E-89A0-D41A6AA28B82}" type="presParOf" srcId="{E0CE8D07-4ED9-B243-90E0-794D639D8AFD}" destId="{D5335DF6-AAD5-774B-9E41-32933F39968A}" srcOrd="0" destOrd="0" presId="urn:microsoft.com/office/officeart/2005/8/layout/chart3"/>
    <dgm:cxn modelId="{B37F405F-3CB6-4447-8B7B-9739FDE0D13E}" type="presParOf" srcId="{E0CE8D07-4ED9-B243-90E0-794D639D8AFD}" destId="{2A850EE2-C5C9-4D47-991D-B4C3F599CFC5}" srcOrd="1" destOrd="0" presId="urn:microsoft.com/office/officeart/2005/8/layout/chart3"/>
    <dgm:cxn modelId="{9D94D1B4-0E96-9E4A-8327-80E2C95F7CCF}" type="presParOf" srcId="{E0CE8D07-4ED9-B243-90E0-794D639D8AFD}" destId="{1FB7C9F6-98E9-2D49-8E2A-822E22FE58E2}" srcOrd="2" destOrd="0" presId="urn:microsoft.com/office/officeart/2005/8/layout/chart3"/>
    <dgm:cxn modelId="{CEFF2434-0293-5941-B866-BEDBEC3CB774}" type="presParOf" srcId="{E0CE8D07-4ED9-B243-90E0-794D639D8AFD}" destId="{52C15D58-A647-634B-B38F-C52185E8D656}" srcOrd="3" destOrd="0" presId="urn:microsoft.com/office/officeart/2005/8/layout/chart3"/>
    <dgm:cxn modelId="{6BD8C1D9-6C21-AA4C-9CED-0D5E1CE3A153}" type="presParOf" srcId="{E0CE8D07-4ED9-B243-90E0-794D639D8AFD}" destId="{F756FB08-80CF-9B4C-AE3A-4DAFAC233274}" srcOrd="4" destOrd="0" presId="urn:microsoft.com/office/officeart/2005/8/layout/chart3"/>
    <dgm:cxn modelId="{9C447C15-EF37-2146-8039-C6FEE2F0AF8B}" type="presParOf" srcId="{E0CE8D07-4ED9-B243-90E0-794D639D8AFD}" destId="{E1635BD8-68B2-D643-AB3A-5A12F18D8616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386AE4-4503-6543-9FA8-B8C255DABA9C}" type="doc">
      <dgm:prSet loTypeId="urn:microsoft.com/office/officeart/2005/8/layout/chart3" loCatId="" qsTypeId="urn:microsoft.com/office/officeart/2005/8/quickstyle/simple1" qsCatId="simple" csTypeId="urn:microsoft.com/office/officeart/2005/8/colors/accent3_2" csCatId="accent3" phldr="1"/>
      <dgm:spPr/>
    </dgm:pt>
    <dgm:pt modelId="{2EE72D62-6207-D141-80F1-936C91342D43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9AB246A6-72D6-EA42-BDA9-552D404B5F6E}" type="parTrans" cxnId="{07169B56-0B9F-CB46-852C-E879D1EC8F88}">
      <dgm:prSet/>
      <dgm:spPr/>
      <dgm:t>
        <a:bodyPr/>
        <a:lstStyle/>
        <a:p>
          <a:endParaRPr lang="en-US"/>
        </a:p>
      </dgm:t>
    </dgm:pt>
    <dgm:pt modelId="{9E75B209-F6C6-7447-8CF6-596C02E2D265}" type="sibTrans" cxnId="{07169B56-0B9F-CB46-852C-E879D1EC8F88}">
      <dgm:prSet/>
      <dgm:spPr/>
      <dgm:t>
        <a:bodyPr/>
        <a:lstStyle/>
        <a:p>
          <a:endParaRPr lang="en-US"/>
        </a:p>
      </dgm:t>
    </dgm:pt>
    <dgm:pt modelId="{55B3C124-6EA0-914C-9023-52ED4DDF2A4D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42200CBD-1900-754B-9DFF-EEE2CEA2FF0E}" type="parTrans" cxnId="{C2B60A3E-D449-AF42-BB96-72203538C6B4}">
      <dgm:prSet/>
      <dgm:spPr/>
      <dgm:t>
        <a:bodyPr/>
        <a:lstStyle/>
        <a:p>
          <a:endParaRPr lang="en-US"/>
        </a:p>
      </dgm:t>
    </dgm:pt>
    <dgm:pt modelId="{B6A7A2DC-4F58-9147-B29A-8791DB92D683}" type="sibTrans" cxnId="{C2B60A3E-D449-AF42-BB96-72203538C6B4}">
      <dgm:prSet/>
      <dgm:spPr/>
      <dgm:t>
        <a:bodyPr/>
        <a:lstStyle/>
        <a:p>
          <a:endParaRPr lang="en-US"/>
        </a:p>
      </dgm:t>
    </dgm:pt>
    <dgm:pt modelId="{CAFDA132-C030-A949-B4F8-17D98B369A18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E818B5C0-A6BD-1547-BC4D-6C572C3EA671}" type="parTrans" cxnId="{0E36D5B1-451B-3C46-8EBA-82998ACF342E}">
      <dgm:prSet/>
      <dgm:spPr/>
      <dgm:t>
        <a:bodyPr/>
        <a:lstStyle/>
        <a:p>
          <a:endParaRPr lang="en-US"/>
        </a:p>
      </dgm:t>
    </dgm:pt>
    <dgm:pt modelId="{ABC95DB1-9E45-4449-ABF3-2277F183FDDA}" type="sibTrans" cxnId="{0E36D5B1-451B-3C46-8EBA-82998ACF342E}">
      <dgm:prSet/>
      <dgm:spPr/>
      <dgm:t>
        <a:bodyPr/>
        <a:lstStyle/>
        <a:p>
          <a:endParaRPr lang="en-US"/>
        </a:p>
      </dgm:t>
    </dgm:pt>
    <dgm:pt modelId="{A2565F8C-5E92-2149-A1B7-2698AA29E180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6CFA9FC1-187F-4A4B-8F97-9AB047C87FAD}" type="parTrans" cxnId="{BFD9962B-5E70-4147-A07E-AD1E81E48C26}">
      <dgm:prSet/>
      <dgm:spPr/>
      <dgm:t>
        <a:bodyPr/>
        <a:lstStyle/>
        <a:p>
          <a:endParaRPr lang="en-US"/>
        </a:p>
      </dgm:t>
    </dgm:pt>
    <dgm:pt modelId="{60EE316A-36BF-D648-B15F-92C32A7C68F2}" type="sibTrans" cxnId="{BFD9962B-5E70-4147-A07E-AD1E81E48C26}">
      <dgm:prSet/>
      <dgm:spPr/>
      <dgm:t>
        <a:bodyPr/>
        <a:lstStyle/>
        <a:p>
          <a:endParaRPr lang="en-US"/>
        </a:p>
      </dgm:t>
    </dgm:pt>
    <dgm:pt modelId="{CC8C514C-83F9-434C-83B3-C80DD7B5756D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36F3BE49-2BFB-4E4B-B51F-9638C5B85DA6}" type="parTrans" cxnId="{335A118F-318D-9543-8EA4-4086F45D3ADD}">
      <dgm:prSet/>
      <dgm:spPr/>
      <dgm:t>
        <a:bodyPr/>
        <a:lstStyle/>
        <a:p>
          <a:endParaRPr lang="en-US"/>
        </a:p>
      </dgm:t>
    </dgm:pt>
    <dgm:pt modelId="{F77B5C4F-2A40-4144-BF1A-F67DC1FCF707}" type="sibTrans" cxnId="{335A118F-318D-9543-8EA4-4086F45D3ADD}">
      <dgm:prSet/>
      <dgm:spPr/>
      <dgm:t>
        <a:bodyPr/>
        <a:lstStyle/>
        <a:p>
          <a:endParaRPr lang="en-US"/>
        </a:p>
      </dgm:t>
    </dgm:pt>
    <dgm:pt modelId="{FC81D493-5296-854F-88EC-40E4E1E9FA49}" type="pres">
      <dgm:prSet presAssocID="{37386AE4-4503-6543-9FA8-B8C255DABA9C}" presName="compositeShape" presStyleCnt="0">
        <dgm:presLayoutVars>
          <dgm:chMax val="7"/>
          <dgm:dir/>
          <dgm:resizeHandles val="exact"/>
        </dgm:presLayoutVars>
      </dgm:prSet>
      <dgm:spPr/>
    </dgm:pt>
    <dgm:pt modelId="{0545CB0D-7A41-EE46-BEC3-7BECE8993C7A}" type="pres">
      <dgm:prSet presAssocID="{37386AE4-4503-6543-9FA8-B8C255DABA9C}" presName="wedge1" presStyleLbl="node1" presStyleIdx="0" presStyleCnt="5" custLinFactNeighborX="-3467" custLinFactNeighborY="4830"/>
      <dgm:spPr/>
    </dgm:pt>
    <dgm:pt modelId="{E2D0A94D-74AB-B240-BF21-B5449E77D8BA}" type="pres">
      <dgm:prSet presAssocID="{37386AE4-4503-6543-9FA8-B8C255DABA9C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7F8BE81-98F8-054D-9D04-1EB719C0A2EB}" type="pres">
      <dgm:prSet presAssocID="{37386AE4-4503-6543-9FA8-B8C255DABA9C}" presName="wedge2" presStyleLbl="node1" presStyleIdx="1" presStyleCnt="5"/>
      <dgm:spPr/>
    </dgm:pt>
    <dgm:pt modelId="{1AD15679-9520-DB46-96E5-BAD42CFA1F97}" type="pres">
      <dgm:prSet presAssocID="{37386AE4-4503-6543-9FA8-B8C255DABA9C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D0324F77-E212-5741-B5AC-A342B1C1BF80}" type="pres">
      <dgm:prSet presAssocID="{37386AE4-4503-6543-9FA8-B8C255DABA9C}" presName="wedge3" presStyleLbl="node1" presStyleIdx="2" presStyleCnt="5"/>
      <dgm:spPr/>
    </dgm:pt>
    <dgm:pt modelId="{F248F713-A1F1-C84A-B8CF-329EE2EB3EFF}" type="pres">
      <dgm:prSet presAssocID="{37386AE4-4503-6543-9FA8-B8C255DABA9C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43D6011E-0BEC-FE4C-8F80-BBA27A7494B5}" type="pres">
      <dgm:prSet presAssocID="{37386AE4-4503-6543-9FA8-B8C255DABA9C}" presName="wedge4" presStyleLbl="node1" presStyleIdx="3" presStyleCnt="5"/>
      <dgm:spPr/>
    </dgm:pt>
    <dgm:pt modelId="{4622DCD8-D534-ED48-A7D8-95FD1A8C7CDE}" type="pres">
      <dgm:prSet presAssocID="{37386AE4-4503-6543-9FA8-B8C255DABA9C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5EF1DD18-55F1-9043-B1BF-6E6286DF7595}" type="pres">
      <dgm:prSet presAssocID="{37386AE4-4503-6543-9FA8-B8C255DABA9C}" presName="wedge5" presStyleLbl="node1" presStyleIdx="4" presStyleCnt="5"/>
      <dgm:spPr/>
    </dgm:pt>
    <dgm:pt modelId="{CC4CB223-FEFB-4243-9034-03C4C27D7A50}" type="pres">
      <dgm:prSet presAssocID="{37386AE4-4503-6543-9FA8-B8C255DABA9C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00FA5E03-46CB-5F4F-BFA9-B0200090E770}" type="presOf" srcId="{2EE72D62-6207-D141-80F1-936C91342D43}" destId="{E2D0A94D-74AB-B240-BF21-B5449E77D8BA}" srcOrd="1" destOrd="0" presId="urn:microsoft.com/office/officeart/2005/8/layout/chart3"/>
    <dgm:cxn modelId="{DB6E0608-C892-AB41-B993-0DE4415D9454}" type="presOf" srcId="{CC8C514C-83F9-434C-83B3-C80DD7B5756D}" destId="{1AD15679-9520-DB46-96E5-BAD42CFA1F97}" srcOrd="1" destOrd="0" presId="urn:microsoft.com/office/officeart/2005/8/layout/chart3"/>
    <dgm:cxn modelId="{BFD9962B-5E70-4147-A07E-AD1E81E48C26}" srcId="{37386AE4-4503-6543-9FA8-B8C255DABA9C}" destId="{A2565F8C-5E92-2149-A1B7-2698AA29E180}" srcOrd="2" destOrd="0" parTransId="{6CFA9FC1-187F-4A4B-8F97-9AB047C87FAD}" sibTransId="{60EE316A-36BF-D648-B15F-92C32A7C68F2}"/>
    <dgm:cxn modelId="{541EDF30-DC3A-6B40-AD76-BA1E4AD6F7E8}" type="presOf" srcId="{55B3C124-6EA0-914C-9023-52ED4DDF2A4D}" destId="{5EF1DD18-55F1-9043-B1BF-6E6286DF7595}" srcOrd="0" destOrd="0" presId="urn:microsoft.com/office/officeart/2005/8/layout/chart3"/>
    <dgm:cxn modelId="{43494537-5A7D-7447-AE4B-EE6F1A904167}" type="presOf" srcId="{CAFDA132-C030-A949-B4F8-17D98B369A18}" destId="{4622DCD8-D534-ED48-A7D8-95FD1A8C7CDE}" srcOrd="1" destOrd="0" presId="urn:microsoft.com/office/officeart/2005/8/layout/chart3"/>
    <dgm:cxn modelId="{C2B60A3E-D449-AF42-BB96-72203538C6B4}" srcId="{37386AE4-4503-6543-9FA8-B8C255DABA9C}" destId="{55B3C124-6EA0-914C-9023-52ED4DDF2A4D}" srcOrd="4" destOrd="0" parTransId="{42200CBD-1900-754B-9DFF-EEE2CEA2FF0E}" sibTransId="{B6A7A2DC-4F58-9147-B29A-8791DB92D683}"/>
    <dgm:cxn modelId="{B956ED4B-E478-3743-8244-C3DCEA90CF34}" type="presOf" srcId="{55B3C124-6EA0-914C-9023-52ED4DDF2A4D}" destId="{CC4CB223-FEFB-4243-9034-03C4C27D7A50}" srcOrd="1" destOrd="0" presId="urn:microsoft.com/office/officeart/2005/8/layout/chart3"/>
    <dgm:cxn modelId="{EEDD404F-9A35-4543-B0C0-8F84A278F1A2}" type="presOf" srcId="{CAFDA132-C030-A949-B4F8-17D98B369A18}" destId="{43D6011E-0BEC-FE4C-8F80-BBA27A7494B5}" srcOrd="0" destOrd="0" presId="urn:microsoft.com/office/officeart/2005/8/layout/chart3"/>
    <dgm:cxn modelId="{07169B56-0B9F-CB46-852C-E879D1EC8F88}" srcId="{37386AE4-4503-6543-9FA8-B8C255DABA9C}" destId="{2EE72D62-6207-D141-80F1-936C91342D43}" srcOrd="0" destOrd="0" parTransId="{9AB246A6-72D6-EA42-BDA9-552D404B5F6E}" sibTransId="{9E75B209-F6C6-7447-8CF6-596C02E2D265}"/>
    <dgm:cxn modelId="{459E336C-2322-F54B-B500-1C39AE0B1774}" type="presOf" srcId="{CC8C514C-83F9-434C-83B3-C80DD7B5756D}" destId="{E7F8BE81-98F8-054D-9D04-1EB719C0A2EB}" srcOrd="0" destOrd="0" presId="urn:microsoft.com/office/officeart/2005/8/layout/chart3"/>
    <dgm:cxn modelId="{4C6C127B-4EFF-0746-9A15-623A4816301B}" type="presOf" srcId="{37386AE4-4503-6543-9FA8-B8C255DABA9C}" destId="{FC81D493-5296-854F-88EC-40E4E1E9FA49}" srcOrd="0" destOrd="0" presId="urn:microsoft.com/office/officeart/2005/8/layout/chart3"/>
    <dgm:cxn modelId="{335A118F-318D-9543-8EA4-4086F45D3ADD}" srcId="{37386AE4-4503-6543-9FA8-B8C255DABA9C}" destId="{CC8C514C-83F9-434C-83B3-C80DD7B5756D}" srcOrd="1" destOrd="0" parTransId="{36F3BE49-2BFB-4E4B-B51F-9638C5B85DA6}" sibTransId="{F77B5C4F-2A40-4144-BF1A-F67DC1FCF707}"/>
    <dgm:cxn modelId="{952C948F-D56D-1A46-99B9-334D208F1429}" type="presOf" srcId="{2EE72D62-6207-D141-80F1-936C91342D43}" destId="{0545CB0D-7A41-EE46-BEC3-7BECE8993C7A}" srcOrd="0" destOrd="0" presId="urn:microsoft.com/office/officeart/2005/8/layout/chart3"/>
    <dgm:cxn modelId="{0E36D5B1-451B-3C46-8EBA-82998ACF342E}" srcId="{37386AE4-4503-6543-9FA8-B8C255DABA9C}" destId="{CAFDA132-C030-A949-B4F8-17D98B369A18}" srcOrd="3" destOrd="0" parTransId="{E818B5C0-A6BD-1547-BC4D-6C572C3EA671}" sibTransId="{ABC95DB1-9E45-4449-ABF3-2277F183FDDA}"/>
    <dgm:cxn modelId="{837895C1-C2A3-0C49-9FA8-B8E298B74504}" type="presOf" srcId="{A2565F8C-5E92-2149-A1B7-2698AA29E180}" destId="{D0324F77-E212-5741-B5AC-A342B1C1BF80}" srcOrd="0" destOrd="0" presId="urn:microsoft.com/office/officeart/2005/8/layout/chart3"/>
    <dgm:cxn modelId="{2F4C1CFD-48CE-1F4D-8913-72D814D2CB2A}" type="presOf" srcId="{A2565F8C-5E92-2149-A1B7-2698AA29E180}" destId="{F248F713-A1F1-C84A-B8CF-329EE2EB3EFF}" srcOrd="1" destOrd="0" presId="urn:microsoft.com/office/officeart/2005/8/layout/chart3"/>
    <dgm:cxn modelId="{972FAFC1-6AC9-8540-A209-0C32D2C80CC0}" type="presParOf" srcId="{FC81D493-5296-854F-88EC-40E4E1E9FA49}" destId="{0545CB0D-7A41-EE46-BEC3-7BECE8993C7A}" srcOrd="0" destOrd="0" presId="urn:microsoft.com/office/officeart/2005/8/layout/chart3"/>
    <dgm:cxn modelId="{EEC01B7E-FD92-8940-A510-731602C7B666}" type="presParOf" srcId="{FC81D493-5296-854F-88EC-40E4E1E9FA49}" destId="{E2D0A94D-74AB-B240-BF21-B5449E77D8BA}" srcOrd="1" destOrd="0" presId="urn:microsoft.com/office/officeart/2005/8/layout/chart3"/>
    <dgm:cxn modelId="{302D5DD0-0D1E-F34E-B61A-A8E12400A8C5}" type="presParOf" srcId="{FC81D493-5296-854F-88EC-40E4E1E9FA49}" destId="{E7F8BE81-98F8-054D-9D04-1EB719C0A2EB}" srcOrd="2" destOrd="0" presId="urn:microsoft.com/office/officeart/2005/8/layout/chart3"/>
    <dgm:cxn modelId="{3CDD812C-51AB-C945-B342-50CF5274F8D3}" type="presParOf" srcId="{FC81D493-5296-854F-88EC-40E4E1E9FA49}" destId="{1AD15679-9520-DB46-96E5-BAD42CFA1F97}" srcOrd="3" destOrd="0" presId="urn:microsoft.com/office/officeart/2005/8/layout/chart3"/>
    <dgm:cxn modelId="{E430B3E7-DEAA-B941-B59D-294623ADFCEF}" type="presParOf" srcId="{FC81D493-5296-854F-88EC-40E4E1E9FA49}" destId="{D0324F77-E212-5741-B5AC-A342B1C1BF80}" srcOrd="4" destOrd="0" presId="urn:microsoft.com/office/officeart/2005/8/layout/chart3"/>
    <dgm:cxn modelId="{FCB8FE2D-374D-8240-B6B6-4FB47A62F214}" type="presParOf" srcId="{FC81D493-5296-854F-88EC-40E4E1E9FA49}" destId="{F248F713-A1F1-C84A-B8CF-329EE2EB3EFF}" srcOrd="5" destOrd="0" presId="urn:microsoft.com/office/officeart/2005/8/layout/chart3"/>
    <dgm:cxn modelId="{471CB8B9-8F3F-6143-8C44-7742E2D2E045}" type="presParOf" srcId="{FC81D493-5296-854F-88EC-40E4E1E9FA49}" destId="{43D6011E-0BEC-FE4C-8F80-BBA27A7494B5}" srcOrd="6" destOrd="0" presId="urn:microsoft.com/office/officeart/2005/8/layout/chart3"/>
    <dgm:cxn modelId="{3CFC0D36-8A57-8D46-961C-5942ED6ACD9A}" type="presParOf" srcId="{FC81D493-5296-854F-88EC-40E4E1E9FA49}" destId="{4622DCD8-D534-ED48-A7D8-95FD1A8C7CDE}" srcOrd="7" destOrd="0" presId="urn:microsoft.com/office/officeart/2005/8/layout/chart3"/>
    <dgm:cxn modelId="{5F9D6051-460C-7A43-ADC9-4DEC552D639C}" type="presParOf" srcId="{FC81D493-5296-854F-88EC-40E4E1E9FA49}" destId="{5EF1DD18-55F1-9043-B1BF-6E6286DF7595}" srcOrd="8" destOrd="0" presId="urn:microsoft.com/office/officeart/2005/8/layout/chart3"/>
    <dgm:cxn modelId="{6D0AC41D-2791-D647-BC32-4B5CD7449759}" type="presParOf" srcId="{FC81D493-5296-854F-88EC-40E4E1E9FA49}" destId="{CC4CB223-FEFB-4243-9034-03C4C27D7A50}" srcOrd="9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06AD4D-2FBA-C24D-B097-C7531507084F}" type="doc">
      <dgm:prSet loTypeId="urn:microsoft.com/office/officeart/2005/8/layout/chart3" loCatId="" qsTypeId="urn:microsoft.com/office/officeart/2005/8/quickstyle/simple1" qsCatId="simple" csTypeId="urn:microsoft.com/office/officeart/2005/8/colors/accent5_2" csCatId="accent5" phldr="1"/>
      <dgm:spPr/>
    </dgm:pt>
    <dgm:pt modelId="{AD9CB7B4-2F9A-9343-BD56-AB2B05836D59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EAF50DFF-A811-2745-BF48-C6E7343BCF60}" type="parTrans" cxnId="{033CF171-A54D-8E4A-978B-D7CCFD33865D}">
      <dgm:prSet/>
      <dgm:spPr/>
      <dgm:t>
        <a:bodyPr/>
        <a:lstStyle/>
        <a:p>
          <a:endParaRPr lang="en-US"/>
        </a:p>
      </dgm:t>
    </dgm:pt>
    <dgm:pt modelId="{7FC371A6-7AFD-DB42-B110-63E04C3FA242}" type="sibTrans" cxnId="{033CF171-A54D-8E4A-978B-D7CCFD33865D}">
      <dgm:prSet/>
      <dgm:spPr/>
      <dgm:t>
        <a:bodyPr/>
        <a:lstStyle/>
        <a:p>
          <a:endParaRPr lang="en-US"/>
        </a:p>
      </dgm:t>
    </dgm:pt>
    <dgm:pt modelId="{CDE17AB2-FB00-924A-9975-20586DB19073}">
      <dgm:prSet phldrT="[Text]"/>
      <dgm:spPr>
        <a:solidFill>
          <a:srgbClr val="0070C0"/>
        </a:solidFill>
      </dgm:spPr>
      <dgm:t>
        <a:bodyPr/>
        <a:lstStyle/>
        <a:p>
          <a:endParaRPr lang="en-US" dirty="0">
            <a:solidFill>
              <a:sysClr val="windowText" lastClr="000000"/>
            </a:solidFill>
          </a:endParaRPr>
        </a:p>
      </dgm:t>
    </dgm:pt>
    <dgm:pt modelId="{6CB96777-EA3A-8E4D-848F-D00D3AE4A07E}" type="parTrans" cxnId="{8025033A-DA6C-CD4B-80A9-C115F3EE0451}">
      <dgm:prSet/>
      <dgm:spPr/>
      <dgm:t>
        <a:bodyPr/>
        <a:lstStyle/>
        <a:p>
          <a:endParaRPr lang="en-US"/>
        </a:p>
      </dgm:t>
    </dgm:pt>
    <dgm:pt modelId="{3C91DB78-2C66-C04B-A6CF-D5141B186FF5}" type="sibTrans" cxnId="{8025033A-DA6C-CD4B-80A9-C115F3EE0451}">
      <dgm:prSet/>
      <dgm:spPr/>
      <dgm:t>
        <a:bodyPr/>
        <a:lstStyle/>
        <a:p>
          <a:endParaRPr lang="en-US"/>
        </a:p>
      </dgm:t>
    </dgm:pt>
    <dgm:pt modelId="{A77A894D-92E8-574D-AE9D-C9646A1872DA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7E371F29-443A-B34F-99B5-D0FAC714470D}" type="parTrans" cxnId="{A2FB035C-E048-6845-8163-520F44E29CE3}">
      <dgm:prSet/>
      <dgm:spPr/>
      <dgm:t>
        <a:bodyPr/>
        <a:lstStyle/>
        <a:p>
          <a:endParaRPr lang="en-US"/>
        </a:p>
      </dgm:t>
    </dgm:pt>
    <dgm:pt modelId="{8B39B4E1-45E0-D044-A520-70CC646F3BF9}" type="sibTrans" cxnId="{A2FB035C-E048-6845-8163-520F44E29CE3}">
      <dgm:prSet/>
      <dgm:spPr/>
      <dgm:t>
        <a:bodyPr/>
        <a:lstStyle/>
        <a:p>
          <a:endParaRPr lang="en-US"/>
        </a:p>
      </dgm:t>
    </dgm:pt>
    <dgm:pt modelId="{E0CE8D07-4ED9-B243-90E0-794D639D8AFD}" type="pres">
      <dgm:prSet presAssocID="{A106AD4D-2FBA-C24D-B097-C7531507084F}" presName="compositeShape" presStyleCnt="0">
        <dgm:presLayoutVars>
          <dgm:chMax val="7"/>
          <dgm:dir/>
          <dgm:resizeHandles val="exact"/>
        </dgm:presLayoutVars>
      </dgm:prSet>
      <dgm:spPr/>
    </dgm:pt>
    <dgm:pt modelId="{D5335DF6-AAD5-774B-9E41-32933F39968A}" type="pres">
      <dgm:prSet presAssocID="{A106AD4D-2FBA-C24D-B097-C7531507084F}" presName="wedge1" presStyleLbl="node1" presStyleIdx="0" presStyleCnt="3" custLinFactNeighborX="-5138" custLinFactNeighborY="2998"/>
      <dgm:spPr/>
    </dgm:pt>
    <dgm:pt modelId="{2A850EE2-C5C9-4D47-991D-B4C3F599CFC5}" type="pres">
      <dgm:prSet presAssocID="{A106AD4D-2FBA-C24D-B097-C7531507084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FB7C9F6-98E9-2D49-8E2A-822E22FE58E2}" type="pres">
      <dgm:prSet presAssocID="{A106AD4D-2FBA-C24D-B097-C7531507084F}" presName="wedge2" presStyleLbl="node1" presStyleIdx="1" presStyleCnt="3"/>
      <dgm:spPr/>
    </dgm:pt>
    <dgm:pt modelId="{52C15D58-A647-634B-B38F-C52185E8D656}" type="pres">
      <dgm:prSet presAssocID="{A106AD4D-2FBA-C24D-B097-C7531507084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756FB08-80CF-9B4C-AE3A-4DAFAC233274}" type="pres">
      <dgm:prSet presAssocID="{A106AD4D-2FBA-C24D-B097-C7531507084F}" presName="wedge3" presStyleLbl="node1" presStyleIdx="2" presStyleCnt="3"/>
      <dgm:spPr/>
    </dgm:pt>
    <dgm:pt modelId="{E1635BD8-68B2-D643-AB3A-5A12F18D8616}" type="pres">
      <dgm:prSet presAssocID="{A106AD4D-2FBA-C24D-B097-C7531507084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4893716-2941-0F44-BAF3-E0CEBDB11795}" type="presOf" srcId="{CDE17AB2-FB00-924A-9975-20586DB19073}" destId="{1FB7C9F6-98E9-2D49-8E2A-822E22FE58E2}" srcOrd="0" destOrd="0" presId="urn:microsoft.com/office/officeart/2005/8/layout/chart3"/>
    <dgm:cxn modelId="{8025033A-DA6C-CD4B-80A9-C115F3EE0451}" srcId="{A106AD4D-2FBA-C24D-B097-C7531507084F}" destId="{CDE17AB2-FB00-924A-9975-20586DB19073}" srcOrd="1" destOrd="0" parTransId="{6CB96777-EA3A-8E4D-848F-D00D3AE4A07E}" sibTransId="{3C91DB78-2C66-C04B-A6CF-D5141B186FF5}"/>
    <dgm:cxn modelId="{6E2AC155-CB01-BA4E-89EB-CB6F21D93B7E}" type="presOf" srcId="{CDE17AB2-FB00-924A-9975-20586DB19073}" destId="{52C15D58-A647-634B-B38F-C52185E8D656}" srcOrd="1" destOrd="0" presId="urn:microsoft.com/office/officeart/2005/8/layout/chart3"/>
    <dgm:cxn modelId="{A2FB035C-E048-6845-8163-520F44E29CE3}" srcId="{A106AD4D-2FBA-C24D-B097-C7531507084F}" destId="{A77A894D-92E8-574D-AE9D-C9646A1872DA}" srcOrd="2" destOrd="0" parTransId="{7E371F29-443A-B34F-99B5-D0FAC714470D}" sibTransId="{8B39B4E1-45E0-D044-A520-70CC646F3BF9}"/>
    <dgm:cxn modelId="{66ED0B69-8E94-4744-9F56-81602655CA02}" type="presOf" srcId="{AD9CB7B4-2F9A-9343-BD56-AB2B05836D59}" destId="{D5335DF6-AAD5-774B-9E41-32933F39968A}" srcOrd="0" destOrd="0" presId="urn:microsoft.com/office/officeart/2005/8/layout/chart3"/>
    <dgm:cxn modelId="{033CF171-A54D-8E4A-978B-D7CCFD33865D}" srcId="{A106AD4D-2FBA-C24D-B097-C7531507084F}" destId="{AD9CB7B4-2F9A-9343-BD56-AB2B05836D59}" srcOrd="0" destOrd="0" parTransId="{EAF50DFF-A811-2745-BF48-C6E7343BCF60}" sibTransId="{7FC371A6-7AFD-DB42-B110-63E04C3FA242}"/>
    <dgm:cxn modelId="{F4715395-1954-0842-8F18-5681FF34AFE0}" type="presOf" srcId="{AD9CB7B4-2F9A-9343-BD56-AB2B05836D59}" destId="{2A850EE2-C5C9-4D47-991D-B4C3F599CFC5}" srcOrd="1" destOrd="0" presId="urn:microsoft.com/office/officeart/2005/8/layout/chart3"/>
    <dgm:cxn modelId="{7CB89CAD-0E85-9A41-B9B8-5CAE76E96EFE}" type="presOf" srcId="{A106AD4D-2FBA-C24D-B097-C7531507084F}" destId="{E0CE8D07-4ED9-B243-90E0-794D639D8AFD}" srcOrd="0" destOrd="0" presId="urn:microsoft.com/office/officeart/2005/8/layout/chart3"/>
    <dgm:cxn modelId="{2BED41D8-46D5-2B41-B128-F10FF0613339}" type="presOf" srcId="{A77A894D-92E8-574D-AE9D-C9646A1872DA}" destId="{E1635BD8-68B2-D643-AB3A-5A12F18D8616}" srcOrd="1" destOrd="0" presId="urn:microsoft.com/office/officeart/2005/8/layout/chart3"/>
    <dgm:cxn modelId="{E4EEF2E0-B025-D248-8678-750EF8AD46AE}" type="presOf" srcId="{A77A894D-92E8-574D-AE9D-C9646A1872DA}" destId="{F756FB08-80CF-9B4C-AE3A-4DAFAC233274}" srcOrd="0" destOrd="0" presId="urn:microsoft.com/office/officeart/2005/8/layout/chart3"/>
    <dgm:cxn modelId="{6F51AF81-A74D-174E-89A0-D41A6AA28B82}" type="presParOf" srcId="{E0CE8D07-4ED9-B243-90E0-794D639D8AFD}" destId="{D5335DF6-AAD5-774B-9E41-32933F39968A}" srcOrd="0" destOrd="0" presId="urn:microsoft.com/office/officeart/2005/8/layout/chart3"/>
    <dgm:cxn modelId="{B37F405F-3CB6-4447-8B7B-9739FDE0D13E}" type="presParOf" srcId="{E0CE8D07-4ED9-B243-90E0-794D639D8AFD}" destId="{2A850EE2-C5C9-4D47-991D-B4C3F599CFC5}" srcOrd="1" destOrd="0" presId="urn:microsoft.com/office/officeart/2005/8/layout/chart3"/>
    <dgm:cxn modelId="{9D94D1B4-0E96-9E4A-8327-80E2C95F7CCF}" type="presParOf" srcId="{E0CE8D07-4ED9-B243-90E0-794D639D8AFD}" destId="{1FB7C9F6-98E9-2D49-8E2A-822E22FE58E2}" srcOrd="2" destOrd="0" presId="urn:microsoft.com/office/officeart/2005/8/layout/chart3"/>
    <dgm:cxn modelId="{CEFF2434-0293-5941-B866-BEDBEC3CB774}" type="presParOf" srcId="{E0CE8D07-4ED9-B243-90E0-794D639D8AFD}" destId="{52C15D58-A647-634B-B38F-C52185E8D656}" srcOrd="3" destOrd="0" presId="urn:microsoft.com/office/officeart/2005/8/layout/chart3"/>
    <dgm:cxn modelId="{6BD8C1D9-6C21-AA4C-9CED-0D5E1CE3A153}" type="presParOf" srcId="{E0CE8D07-4ED9-B243-90E0-794D639D8AFD}" destId="{F756FB08-80CF-9B4C-AE3A-4DAFAC233274}" srcOrd="4" destOrd="0" presId="urn:microsoft.com/office/officeart/2005/8/layout/chart3"/>
    <dgm:cxn modelId="{9C447C15-EF37-2146-8039-C6FEE2F0AF8B}" type="presParOf" srcId="{E0CE8D07-4ED9-B243-90E0-794D639D8AFD}" destId="{E1635BD8-68B2-D643-AB3A-5A12F18D8616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8A6A45-4CE4-6E49-B8C4-58BB8CAD27DE}" type="doc">
      <dgm:prSet loTypeId="urn:microsoft.com/office/officeart/2005/8/layout/chart3" loCatId="" qsTypeId="urn:microsoft.com/office/officeart/2005/8/quickstyle/simple2" qsCatId="simple" csTypeId="urn:microsoft.com/office/officeart/2005/8/colors/accent1_2" csCatId="accent1" phldr="1"/>
      <dgm:spPr/>
    </dgm:pt>
    <dgm:pt modelId="{1AC95ADF-4406-B44C-810F-A0A661691FA7}">
      <dgm:prSet phldrT="[Text]"/>
      <dgm:spPr/>
      <dgm:t>
        <a:bodyPr anchor="t"/>
        <a:lstStyle/>
        <a:p>
          <a:pPr algn="r"/>
          <a:endParaRPr lang="en-US" dirty="0"/>
        </a:p>
      </dgm:t>
    </dgm:pt>
    <dgm:pt modelId="{2AAF9486-4DBE-A54D-9D59-9C4EBA0A786D}" type="parTrans" cxnId="{67C82879-2224-ED42-9C7E-4D9C1DC84668}">
      <dgm:prSet/>
      <dgm:spPr/>
      <dgm:t>
        <a:bodyPr/>
        <a:lstStyle/>
        <a:p>
          <a:endParaRPr lang="en-US"/>
        </a:p>
      </dgm:t>
    </dgm:pt>
    <dgm:pt modelId="{36FBFEBD-95F4-7741-8807-6342D62BC3A8}" type="sibTrans" cxnId="{67C82879-2224-ED42-9C7E-4D9C1DC84668}">
      <dgm:prSet/>
      <dgm:spPr/>
      <dgm:t>
        <a:bodyPr/>
        <a:lstStyle/>
        <a:p>
          <a:endParaRPr lang="en-US"/>
        </a:p>
      </dgm:t>
    </dgm:pt>
    <dgm:pt modelId="{6FE3466F-3564-FA43-8DBE-DAD2F928F490}">
      <dgm:prSet phldrT="[Text]"/>
      <dgm:spPr/>
      <dgm:t>
        <a:bodyPr/>
        <a:lstStyle/>
        <a:p>
          <a:endParaRPr lang="en-US" dirty="0"/>
        </a:p>
      </dgm:t>
    </dgm:pt>
    <dgm:pt modelId="{A7B0F0F3-2045-D445-91EF-1EC5A32E410A}" type="parTrans" cxnId="{6C61A892-34D3-684B-A75E-2D852911A3AD}">
      <dgm:prSet/>
      <dgm:spPr/>
      <dgm:t>
        <a:bodyPr/>
        <a:lstStyle/>
        <a:p>
          <a:endParaRPr lang="en-US"/>
        </a:p>
      </dgm:t>
    </dgm:pt>
    <dgm:pt modelId="{B027B73F-51B7-2843-B90F-9370CB5DF96A}" type="sibTrans" cxnId="{6C61A892-34D3-684B-A75E-2D852911A3AD}">
      <dgm:prSet/>
      <dgm:spPr/>
      <dgm:t>
        <a:bodyPr/>
        <a:lstStyle/>
        <a:p>
          <a:endParaRPr lang="en-US"/>
        </a:p>
      </dgm:t>
    </dgm:pt>
    <dgm:pt modelId="{061DA728-CC96-F141-84A4-DE475C9DC01F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BD8CBEA7-F795-FA42-BC14-724366C25DAA}" type="parTrans" cxnId="{0A09FBC2-89B1-A644-A25E-3C66C9AAAFE5}">
      <dgm:prSet/>
      <dgm:spPr/>
      <dgm:t>
        <a:bodyPr/>
        <a:lstStyle/>
        <a:p>
          <a:endParaRPr lang="en-US"/>
        </a:p>
      </dgm:t>
    </dgm:pt>
    <dgm:pt modelId="{B1C24770-1EAC-B640-BAB9-2CBFF460595F}" type="sibTrans" cxnId="{0A09FBC2-89B1-A644-A25E-3C66C9AAAFE5}">
      <dgm:prSet/>
      <dgm:spPr/>
      <dgm:t>
        <a:bodyPr/>
        <a:lstStyle/>
        <a:p>
          <a:endParaRPr lang="en-US"/>
        </a:p>
      </dgm:t>
    </dgm:pt>
    <dgm:pt modelId="{385E9638-FF66-E44F-88BC-4EF38EF3AD4B}">
      <dgm:prSet phldrT="[Text]"/>
      <dgm:spPr/>
      <dgm:t>
        <a:bodyPr/>
        <a:lstStyle/>
        <a:p>
          <a:endParaRPr lang="en-US" dirty="0"/>
        </a:p>
      </dgm:t>
    </dgm:pt>
    <dgm:pt modelId="{EF38BEC8-A7A6-0C4B-B558-9AA417CD9BFC}" type="parTrans" cxnId="{759E308F-E323-2E4F-AA2C-1890E54B9946}">
      <dgm:prSet/>
      <dgm:spPr/>
      <dgm:t>
        <a:bodyPr/>
        <a:lstStyle/>
        <a:p>
          <a:endParaRPr lang="en-US"/>
        </a:p>
      </dgm:t>
    </dgm:pt>
    <dgm:pt modelId="{BDD2F9DA-BFC1-4F48-AE07-524B213DB9BE}" type="sibTrans" cxnId="{759E308F-E323-2E4F-AA2C-1890E54B9946}">
      <dgm:prSet/>
      <dgm:spPr/>
      <dgm:t>
        <a:bodyPr/>
        <a:lstStyle/>
        <a:p>
          <a:endParaRPr lang="en-US"/>
        </a:p>
      </dgm:t>
    </dgm:pt>
    <dgm:pt modelId="{C0799870-1198-EF46-B2E1-AD108EC9EC5A}">
      <dgm:prSet phldrT="[Text]"/>
      <dgm:spPr/>
      <dgm:t>
        <a:bodyPr/>
        <a:lstStyle/>
        <a:p>
          <a:endParaRPr lang="en-US" dirty="0"/>
        </a:p>
      </dgm:t>
    </dgm:pt>
    <dgm:pt modelId="{2D232091-4DF0-F04B-BC47-71CE0BA43DFD}" type="parTrans" cxnId="{FEC90A85-499B-2247-A017-BCAEBE45F545}">
      <dgm:prSet/>
      <dgm:spPr/>
      <dgm:t>
        <a:bodyPr/>
        <a:lstStyle/>
        <a:p>
          <a:endParaRPr lang="en-US"/>
        </a:p>
      </dgm:t>
    </dgm:pt>
    <dgm:pt modelId="{DE846D3F-36AF-A844-B3B8-2D850E4D0F7C}" type="sibTrans" cxnId="{FEC90A85-499B-2247-A017-BCAEBE45F545}">
      <dgm:prSet/>
      <dgm:spPr/>
      <dgm:t>
        <a:bodyPr/>
        <a:lstStyle/>
        <a:p>
          <a:endParaRPr lang="en-US"/>
        </a:p>
      </dgm:t>
    </dgm:pt>
    <dgm:pt modelId="{FD7CB072-7090-544F-9F58-ABFBCE5B64AC}">
      <dgm:prSet phldrT="[Text]"/>
      <dgm:spPr/>
      <dgm:t>
        <a:bodyPr/>
        <a:lstStyle/>
        <a:p>
          <a:endParaRPr lang="en-US" dirty="0"/>
        </a:p>
      </dgm:t>
    </dgm:pt>
    <dgm:pt modelId="{2631EC37-F400-8542-B6BB-9A6229FD1EDA}" type="parTrans" cxnId="{7491534E-81DF-8D47-BB3A-7687E3E1A500}">
      <dgm:prSet/>
      <dgm:spPr/>
      <dgm:t>
        <a:bodyPr/>
        <a:lstStyle/>
        <a:p>
          <a:endParaRPr lang="en-US"/>
        </a:p>
      </dgm:t>
    </dgm:pt>
    <dgm:pt modelId="{912A08CC-8AD9-2F46-BF49-529E375EB1D0}" type="sibTrans" cxnId="{7491534E-81DF-8D47-BB3A-7687E3E1A500}">
      <dgm:prSet/>
      <dgm:spPr/>
      <dgm:t>
        <a:bodyPr/>
        <a:lstStyle/>
        <a:p>
          <a:endParaRPr lang="en-US"/>
        </a:p>
      </dgm:t>
    </dgm:pt>
    <dgm:pt modelId="{8AB85A40-0E5B-0045-8DAB-4926B27A88D9}">
      <dgm:prSet phldrT="[Text]"/>
      <dgm:spPr/>
      <dgm:t>
        <a:bodyPr/>
        <a:lstStyle/>
        <a:p>
          <a:endParaRPr lang="en-US" dirty="0"/>
        </a:p>
      </dgm:t>
    </dgm:pt>
    <dgm:pt modelId="{5C210AEA-69D8-3D4F-814C-76F53DB24079}" type="parTrans" cxnId="{B1C0D399-12AC-CB40-80A9-34682A138C32}">
      <dgm:prSet/>
      <dgm:spPr/>
      <dgm:t>
        <a:bodyPr/>
        <a:lstStyle/>
        <a:p>
          <a:endParaRPr lang="en-US"/>
        </a:p>
      </dgm:t>
    </dgm:pt>
    <dgm:pt modelId="{3C8E045C-C68E-D144-BA80-7598117462BF}" type="sibTrans" cxnId="{B1C0D399-12AC-CB40-80A9-34682A138C32}">
      <dgm:prSet/>
      <dgm:spPr/>
      <dgm:t>
        <a:bodyPr/>
        <a:lstStyle/>
        <a:p>
          <a:endParaRPr lang="en-US"/>
        </a:p>
      </dgm:t>
    </dgm:pt>
    <dgm:pt modelId="{7097CA86-F9BC-5247-9F42-292E61460EFA}" type="pres">
      <dgm:prSet presAssocID="{D08A6A45-4CE4-6E49-B8C4-58BB8CAD27DE}" presName="compositeShape" presStyleCnt="0">
        <dgm:presLayoutVars>
          <dgm:chMax val="7"/>
          <dgm:dir/>
          <dgm:resizeHandles val="exact"/>
        </dgm:presLayoutVars>
      </dgm:prSet>
      <dgm:spPr/>
    </dgm:pt>
    <dgm:pt modelId="{8CC35AD4-9BC3-284D-AAE3-87617B78ADC9}" type="pres">
      <dgm:prSet presAssocID="{D08A6A45-4CE4-6E49-B8C4-58BB8CAD27DE}" presName="wedge1" presStyleLbl="node1" presStyleIdx="0" presStyleCnt="7" custScaleX="143402" custScaleY="143402" custLinFactNeighborX="-2556" custLinFactNeighborY="5319"/>
      <dgm:spPr/>
    </dgm:pt>
    <dgm:pt modelId="{A8C9661C-8AFF-0349-8C2F-E15B138C39A9}" type="pres">
      <dgm:prSet presAssocID="{D08A6A45-4CE4-6E49-B8C4-58BB8CAD27DE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43B4D982-5C34-0C40-AD42-F2796CFA8EDD}" type="pres">
      <dgm:prSet presAssocID="{D08A6A45-4CE4-6E49-B8C4-58BB8CAD27DE}" presName="wedge2" presStyleLbl="node1" presStyleIdx="1" presStyleCnt="7" custScaleX="143402" custScaleY="143402"/>
      <dgm:spPr/>
    </dgm:pt>
    <dgm:pt modelId="{9A9B459B-A9B2-7A47-BA6B-5C97EFAD6768}" type="pres">
      <dgm:prSet presAssocID="{D08A6A45-4CE4-6E49-B8C4-58BB8CAD27DE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884271FA-6A52-CC47-85F7-4371774F1FC6}" type="pres">
      <dgm:prSet presAssocID="{D08A6A45-4CE4-6E49-B8C4-58BB8CAD27DE}" presName="wedge3" presStyleLbl="node1" presStyleIdx="2" presStyleCnt="7" custScaleX="143402" custScaleY="143402"/>
      <dgm:spPr/>
    </dgm:pt>
    <dgm:pt modelId="{9ACC4C43-C026-5041-BEBD-AD8CA6690F5C}" type="pres">
      <dgm:prSet presAssocID="{D08A6A45-4CE4-6E49-B8C4-58BB8CAD27DE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5870F66E-1A16-E647-A0CD-73E46670381C}" type="pres">
      <dgm:prSet presAssocID="{D08A6A45-4CE4-6E49-B8C4-58BB8CAD27DE}" presName="wedge4" presStyleLbl="node1" presStyleIdx="3" presStyleCnt="7" custScaleX="143402" custScaleY="143402"/>
      <dgm:spPr/>
    </dgm:pt>
    <dgm:pt modelId="{86DE7652-631C-E14C-BC9B-EF4E7FEE26AD}" type="pres">
      <dgm:prSet presAssocID="{D08A6A45-4CE4-6E49-B8C4-58BB8CAD27DE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59E7AA04-933F-FE42-84C5-2DD8046E835C}" type="pres">
      <dgm:prSet presAssocID="{D08A6A45-4CE4-6E49-B8C4-58BB8CAD27DE}" presName="wedge5" presStyleLbl="node1" presStyleIdx="4" presStyleCnt="7" custScaleX="143402" custScaleY="143402"/>
      <dgm:spPr/>
    </dgm:pt>
    <dgm:pt modelId="{F4A9A908-7FB6-1D4A-8E2C-74DE21F7EE1E}" type="pres">
      <dgm:prSet presAssocID="{D08A6A45-4CE4-6E49-B8C4-58BB8CAD27DE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0B514539-AAF1-9143-B088-FFA731ECA9A5}" type="pres">
      <dgm:prSet presAssocID="{D08A6A45-4CE4-6E49-B8C4-58BB8CAD27DE}" presName="wedge6" presStyleLbl="node1" presStyleIdx="5" presStyleCnt="7" custScaleX="143402" custScaleY="143402"/>
      <dgm:spPr/>
    </dgm:pt>
    <dgm:pt modelId="{2BB6C731-0586-E748-A7B9-14F35F2695C4}" type="pres">
      <dgm:prSet presAssocID="{D08A6A45-4CE4-6E49-B8C4-58BB8CAD27DE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D1ECB3F6-86AD-0248-85EC-8ECE3C7C6AD4}" type="pres">
      <dgm:prSet presAssocID="{D08A6A45-4CE4-6E49-B8C4-58BB8CAD27DE}" presName="wedge7" presStyleLbl="node1" presStyleIdx="6" presStyleCnt="7" custScaleX="143402" custScaleY="143402"/>
      <dgm:spPr/>
    </dgm:pt>
    <dgm:pt modelId="{6A0D5493-3AD9-F442-A41E-81146F2674C4}" type="pres">
      <dgm:prSet presAssocID="{D08A6A45-4CE4-6E49-B8C4-58BB8CAD27DE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84713C23-4230-EA40-8A2C-264D3131187B}" type="presOf" srcId="{061DA728-CC96-F141-84A4-DE475C9DC01F}" destId="{9ACC4C43-C026-5041-BEBD-AD8CA6690F5C}" srcOrd="1" destOrd="0" presId="urn:microsoft.com/office/officeart/2005/8/layout/chart3"/>
    <dgm:cxn modelId="{2D37EB32-617F-D949-B260-6A45962EB1CE}" type="presOf" srcId="{C0799870-1198-EF46-B2E1-AD108EC9EC5A}" destId="{86DE7652-631C-E14C-BC9B-EF4E7FEE26AD}" srcOrd="1" destOrd="0" presId="urn:microsoft.com/office/officeart/2005/8/layout/chart3"/>
    <dgm:cxn modelId="{ECE32047-4413-824F-B1F5-080A69F6549F}" type="presOf" srcId="{FD7CB072-7090-544F-9F58-ABFBCE5B64AC}" destId="{F4A9A908-7FB6-1D4A-8E2C-74DE21F7EE1E}" srcOrd="1" destOrd="0" presId="urn:microsoft.com/office/officeart/2005/8/layout/chart3"/>
    <dgm:cxn modelId="{7491534E-81DF-8D47-BB3A-7687E3E1A500}" srcId="{D08A6A45-4CE4-6E49-B8C4-58BB8CAD27DE}" destId="{FD7CB072-7090-544F-9F58-ABFBCE5B64AC}" srcOrd="4" destOrd="0" parTransId="{2631EC37-F400-8542-B6BB-9A6229FD1EDA}" sibTransId="{912A08CC-8AD9-2F46-BF49-529E375EB1D0}"/>
    <dgm:cxn modelId="{F8C96070-9120-CE45-89CC-11838A122286}" type="presOf" srcId="{1AC95ADF-4406-B44C-810F-A0A661691FA7}" destId="{A8C9661C-8AFF-0349-8C2F-E15B138C39A9}" srcOrd="1" destOrd="0" presId="urn:microsoft.com/office/officeart/2005/8/layout/chart3"/>
    <dgm:cxn modelId="{8F465F76-DEA8-5F4F-94A7-4E6166EBDECA}" type="presOf" srcId="{1AC95ADF-4406-B44C-810F-A0A661691FA7}" destId="{8CC35AD4-9BC3-284D-AAE3-87617B78ADC9}" srcOrd="0" destOrd="0" presId="urn:microsoft.com/office/officeart/2005/8/layout/chart3"/>
    <dgm:cxn modelId="{56CDD278-E966-F641-A5B0-5E7280BDBBCE}" type="presOf" srcId="{6FE3466F-3564-FA43-8DBE-DAD2F928F490}" destId="{43B4D982-5C34-0C40-AD42-F2796CFA8EDD}" srcOrd="0" destOrd="0" presId="urn:microsoft.com/office/officeart/2005/8/layout/chart3"/>
    <dgm:cxn modelId="{67C82879-2224-ED42-9C7E-4D9C1DC84668}" srcId="{D08A6A45-4CE4-6E49-B8C4-58BB8CAD27DE}" destId="{1AC95ADF-4406-B44C-810F-A0A661691FA7}" srcOrd="0" destOrd="0" parTransId="{2AAF9486-4DBE-A54D-9D59-9C4EBA0A786D}" sibTransId="{36FBFEBD-95F4-7741-8807-6342D62BC3A8}"/>
    <dgm:cxn modelId="{A84E5B82-AFC3-A94F-B73F-D5BC00889E59}" type="presOf" srcId="{8AB85A40-0E5B-0045-8DAB-4926B27A88D9}" destId="{2BB6C731-0586-E748-A7B9-14F35F2695C4}" srcOrd="1" destOrd="0" presId="urn:microsoft.com/office/officeart/2005/8/layout/chart3"/>
    <dgm:cxn modelId="{FEC90A85-499B-2247-A017-BCAEBE45F545}" srcId="{D08A6A45-4CE4-6E49-B8C4-58BB8CAD27DE}" destId="{C0799870-1198-EF46-B2E1-AD108EC9EC5A}" srcOrd="3" destOrd="0" parTransId="{2D232091-4DF0-F04B-BC47-71CE0BA43DFD}" sibTransId="{DE846D3F-36AF-A844-B3B8-2D850E4D0F7C}"/>
    <dgm:cxn modelId="{F54AA985-B850-8742-B41D-A4B8BDED7B6F}" type="presOf" srcId="{C0799870-1198-EF46-B2E1-AD108EC9EC5A}" destId="{5870F66E-1A16-E647-A0CD-73E46670381C}" srcOrd="0" destOrd="0" presId="urn:microsoft.com/office/officeart/2005/8/layout/chart3"/>
    <dgm:cxn modelId="{EC1A4089-4DA3-584B-82AA-F1FC9F8EF24A}" type="presOf" srcId="{385E9638-FF66-E44F-88BC-4EF38EF3AD4B}" destId="{D1ECB3F6-86AD-0248-85EC-8ECE3C7C6AD4}" srcOrd="0" destOrd="0" presId="urn:microsoft.com/office/officeart/2005/8/layout/chart3"/>
    <dgm:cxn modelId="{F097BA8B-CD7C-A14D-882D-01FA0262F8FE}" type="presOf" srcId="{6FE3466F-3564-FA43-8DBE-DAD2F928F490}" destId="{9A9B459B-A9B2-7A47-BA6B-5C97EFAD6768}" srcOrd="1" destOrd="0" presId="urn:microsoft.com/office/officeart/2005/8/layout/chart3"/>
    <dgm:cxn modelId="{759E308F-E323-2E4F-AA2C-1890E54B9946}" srcId="{D08A6A45-4CE4-6E49-B8C4-58BB8CAD27DE}" destId="{385E9638-FF66-E44F-88BC-4EF38EF3AD4B}" srcOrd="6" destOrd="0" parTransId="{EF38BEC8-A7A6-0C4B-B558-9AA417CD9BFC}" sibTransId="{BDD2F9DA-BFC1-4F48-AE07-524B213DB9BE}"/>
    <dgm:cxn modelId="{6C61A892-34D3-684B-A75E-2D852911A3AD}" srcId="{D08A6A45-4CE4-6E49-B8C4-58BB8CAD27DE}" destId="{6FE3466F-3564-FA43-8DBE-DAD2F928F490}" srcOrd="1" destOrd="0" parTransId="{A7B0F0F3-2045-D445-91EF-1EC5A32E410A}" sibTransId="{B027B73F-51B7-2843-B90F-9370CB5DF96A}"/>
    <dgm:cxn modelId="{B1C0D399-12AC-CB40-80A9-34682A138C32}" srcId="{D08A6A45-4CE4-6E49-B8C4-58BB8CAD27DE}" destId="{8AB85A40-0E5B-0045-8DAB-4926B27A88D9}" srcOrd="5" destOrd="0" parTransId="{5C210AEA-69D8-3D4F-814C-76F53DB24079}" sibTransId="{3C8E045C-C68E-D144-BA80-7598117462BF}"/>
    <dgm:cxn modelId="{9EF095BB-D4C2-E84B-A50F-EF986FA99208}" type="presOf" srcId="{8AB85A40-0E5B-0045-8DAB-4926B27A88D9}" destId="{0B514539-AAF1-9143-B088-FFA731ECA9A5}" srcOrd="0" destOrd="0" presId="urn:microsoft.com/office/officeart/2005/8/layout/chart3"/>
    <dgm:cxn modelId="{232520BE-510C-8F4D-9296-74A16C207D18}" type="presOf" srcId="{D08A6A45-4CE4-6E49-B8C4-58BB8CAD27DE}" destId="{7097CA86-F9BC-5247-9F42-292E61460EFA}" srcOrd="0" destOrd="0" presId="urn:microsoft.com/office/officeart/2005/8/layout/chart3"/>
    <dgm:cxn modelId="{0A09FBC2-89B1-A644-A25E-3C66C9AAAFE5}" srcId="{D08A6A45-4CE4-6E49-B8C4-58BB8CAD27DE}" destId="{061DA728-CC96-F141-84A4-DE475C9DC01F}" srcOrd="2" destOrd="0" parTransId="{BD8CBEA7-F795-FA42-BC14-724366C25DAA}" sibTransId="{B1C24770-1EAC-B640-BAB9-2CBFF460595F}"/>
    <dgm:cxn modelId="{437449C7-A76D-C14D-81C0-EE4B14BCB3B8}" type="presOf" srcId="{061DA728-CC96-F141-84A4-DE475C9DC01F}" destId="{884271FA-6A52-CC47-85F7-4371774F1FC6}" srcOrd="0" destOrd="0" presId="urn:microsoft.com/office/officeart/2005/8/layout/chart3"/>
    <dgm:cxn modelId="{28DBFFF7-B37A-6049-AEEB-6745A10D50D4}" type="presOf" srcId="{FD7CB072-7090-544F-9F58-ABFBCE5B64AC}" destId="{59E7AA04-933F-FE42-84C5-2DD8046E835C}" srcOrd="0" destOrd="0" presId="urn:microsoft.com/office/officeart/2005/8/layout/chart3"/>
    <dgm:cxn modelId="{C6F952F9-0807-7A43-B391-178ABB90F972}" type="presOf" srcId="{385E9638-FF66-E44F-88BC-4EF38EF3AD4B}" destId="{6A0D5493-3AD9-F442-A41E-81146F2674C4}" srcOrd="1" destOrd="0" presId="urn:microsoft.com/office/officeart/2005/8/layout/chart3"/>
    <dgm:cxn modelId="{C5DBD4E7-9841-ED46-8327-4E7E234EF571}" type="presParOf" srcId="{7097CA86-F9BC-5247-9F42-292E61460EFA}" destId="{8CC35AD4-9BC3-284D-AAE3-87617B78ADC9}" srcOrd="0" destOrd="0" presId="urn:microsoft.com/office/officeart/2005/8/layout/chart3"/>
    <dgm:cxn modelId="{D94FFD04-4485-2A4D-B2C4-C683FCC06719}" type="presParOf" srcId="{7097CA86-F9BC-5247-9F42-292E61460EFA}" destId="{A8C9661C-8AFF-0349-8C2F-E15B138C39A9}" srcOrd="1" destOrd="0" presId="urn:microsoft.com/office/officeart/2005/8/layout/chart3"/>
    <dgm:cxn modelId="{E8FB0F5E-E7CE-1D46-8AB8-6B850300EA36}" type="presParOf" srcId="{7097CA86-F9BC-5247-9F42-292E61460EFA}" destId="{43B4D982-5C34-0C40-AD42-F2796CFA8EDD}" srcOrd="2" destOrd="0" presId="urn:microsoft.com/office/officeart/2005/8/layout/chart3"/>
    <dgm:cxn modelId="{99B98343-D90B-A047-913C-43F716118DCD}" type="presParOf" srcId="{7097CA86-F9BC-5247-9F42-292E61460EFA}" destId="{9A9B459B-A9B2-7A47-BA6B-5C97EFAD6768}" srcOrd="3" destOrd="0" presId="urn:microsoft.com/office/officeart/2005/8/layout/chart3"/>
    <dgm:cxn modelId="{17F49ECE-0E7C-F74F-AB5D-0056409C0833}" type="presParOf" srcId="{7097CA86-F9BC-5247-9F42-292E61460EFA}" destId="{884271FA-6A52-CC47-85F7-4371774F1FC6}" srcOrd="4" destOrd="0" presId="urn:microsoft.com/office/officeart/2005/8/layout/chart3"/>
    <dgm:cxn modelId="{21376732-4501-A744-A291-38E97C1EB5E5}" type="presParOf" srcId="{7097CA86-F9BC-5247-9F42-292E61460EFA}" destId="{9ACC4C43-C026-5041-BEBD-AD8CA6690F5C}" srcOrd="5" destOrd="0" presId="urn:microsoft.com/office/officeart/2005/8/layout/chart3"/>
    <dgm:cxn modelId="{7947854F-BEFC-7A4D-BF0B-8A10976AB6FD}" type="presParOf" srcId="{7097CA86-F9BC-5247-9F42-292E61460EFA}" destId="{5870F66E-1A16-E647-A0CD-73E46670381C}" srcOrd="6" destOrd="0" presId="urn:microsoft.com/office/officeart/2005/8/layout/chart3"/>
    <dgm:cxn modelId="{8FAFD515-5161-8648-B453-6AAD74931208}" type="presParOf" srcId="{7097CA86-F9BC-5247-9F42-292E61460EFA}" destId="{86DE7652-631C-E14C-BC9B-EF4E7FEE26AD}" srcOrd="7" destOrd="0" presId="urn:microsoft.com/office/officeart/2005/8/layout/chart3"/>
    <dgm:cxn modelId="{27F48547-82E8-0245-920D-0AAA2F7B4A11}" type="presParOf" srcId="{7097CA86-F9BC-5247-9F42-292E61460EFA}" destId="{59E7AA04-933F-FE42-84C5-2DD8046E835C}" srcOrd="8" destOrd="0" presId="urn:microsoft.com/office/officeart/2005/8/layout/chart3"/>
    <dgm:cxn modelId="{22E262EA-B02E-8F40-989D-215738CE4291}" type="presParOf" srcId="{7097CA86-F9BC-5247-9F42-292E61460EFA}" destId="{F4A9A908-7FB6-1D4A-8E2C-74DE21F7EE1E}" srcOrd="9" destOrd="0" presId="urn:microsoft.com/office/officeart/2005/8/layout/chart3"/>
    <dgm:cxn modelId="{19FA1D7F-2625-4C4E-B53A-64C8A526A580}" type="presParOf" srcId="{7097CA86-F9BC-5247-9F42-292E61460EFA}" destId="{0B514539-AAF1-9143-B088-FFA731ECA9A5}" srcOrd="10" destOrd="0" presId="urn:microsoft.com/office/officeart/2005/8/layout/chart3"/>
    <dgm:cxn modelId="{3962EA3A-514B-274F-8194-B3579635998B}" type="presParOf" srcId="{7097CA86-F9BC-5247-9F42-292E61460EFA}" destId="{2BB6C731-0586-E748-A7B9-14F35F2695C4}" srcOrd="11" destOrd="0" presId="urn:microsoft.com/office/officeart/2005/8/layout/chart3"/>
    <dgm:cxn modelId="{4A0FE3B2-3D2E-4A4B-8202-6564D38BAEEF}" type="presParOf" srcId="{7097CA86-F9BC-5247-9F42-292E61460EFA}" destId="{D1ECB3F6-86AD-0248-85EC-8ECE3C7C6AD4}" srcOrd="12" destOrd="0" presId="urn:microsoft.com/office/officeart/2005/8/layout/chart3"/>
    <dgm:cxn modelId="{10EF109B-DFC5-B241-8876-791FFB86F778}" type="presParOf" srcId="{7097CA86-F9BC-5247-9F42-292E61460EFA}" destId="{6A0D5493-3AD9-F442-A41E-81146F2674C4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386AE4-4503-6543-9FA8-B8C255DABA9C}" type="doc">
      <dgm:prSet loTypeId="urn:microsoft.com/office/officeart/2005/8/layout/chart3" loCatId="" qsTypeId="urn:microsoft.com/office/officeart/2005/8/quickstyle/simple1" qsCatId="simple" csTypeId="urn:microsoft.com/office/officeart/2005/8/colors/accent3_2" csCatId="accent3" phldr="1"/>
      <dgm:spPr/>
    </dgm:pt>
    <dgm:pt modelId="{2EE72D62-6207-D141-80F1-936C91342D43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9AB246A6-72D6-EA42-BDA9-552D404B5F6E}" type="parTrans" cxnId="{07169B56-0B9F-CB46-852C-E879D1EC8F88}">
      <dgm:prSet/>
      <dgm:spPr/>
      <dgm:t>
        <a:bodyPr/>
        <a:lstStyle/>
        <a:p>
          <a:endParaRPr lang="en-US"/>
        </a:p>
      </dgm:t>
    </dgm:pt>
    <dgm:pt modelId="{9E75B209-F6C6-7447-8CF6-596C02E2D265}" type="sibTrans" cxnId="{07169B56-0B9F-CB46-852C-E879D1EC8F88}">
      <dgm:prSet/>
      <dgm:spPr/>
      <dgm:t>
        <a:bodyPr/>
        <a:lstStyle/>
        <a:p>
          <a:endParaRPr lang="en-US"/>
        </a:p>
      </dgm:t>
    </dgm:pt>
    <dgm:pt modelId="{55B3C124-6EA0-914C-9023-52ED4DDF2A4D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42200CBD-1900-754B-9DFF-EEE2CEA2FF0E}" type="parTrans" cxnId="{C2B60A3E-D449-AF42-BB96-72203538C6B4}">
      <dgm:prSet/>
      <dgm:spPr/>
      <dgm:t>
        <a:bodyPr/>
        <a:lstStyle/>
        <a:p>
          <a:endParaRPr lang="en-US"/>
        </a:p>
      </dgm:t>
    </dgm:pt>
    <dgm:pt modelId="{B6A7A2DC-4F58-9147-B29A-8791DB92D683}" type="sibTrans" cxnId="{C2B60A3E-D449-AF42-BB96-72203538C6B4}">
      <dgm:prSet/>
      <dgm:spPr/>
      <dgm:t>
        <a:bodyPr/>
        <a:lstStyle/>
        <a:p>
          <a:endParaRPr lang="en-US"/>
        </a:p>
      </dgm:t>
    </dgm:pt>
    <dgm:pt modelId="{CAFDA132-C030-A949-B4F8-17D98B369A18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E818B5C0-A6BD-1547-BC4D-6C572C3EA671}" type="parTrans" cxnId="{0E36D5B1-451B-3C46-8EBA-82998ACF342E}">
      <dgm:prSet/>
      <dgm:spPr/>
      <dgm:t>
        <a:bodyPr/>
        <a:lstStyle/>
        <a:p>
          <a:endParaRPr lang="en-US"/>
        </a:p>
      </dgm:t>
    </dgm:pt>
    <dgm:pt modelId="{ABC95DB1-9E45-4449-ABF3-2277F183FDDA}" type="sibTrans" cxnId="{0E36D5B1-451B-3C46-8EBA-82998ACF342E}">
      <dgm:prSet/>
      <dgm:spPr/>
      <dgm:t>
        <a:bodyPr/>
        <a:lstStyle/>
        <a:p>
          <a:endParaRPr lang="en-US"/>
        </a:p>
      </dgm:t>
    </dgm:pt>
    <dgm:pt modelId="{A2565F8C-5E92-2149-A1B7-2698AA29E180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6CFA9FC1-187F-4A4B-8F97-9AB047C87FAD}" type="parTrans" cxnId="{BFD9962B-5E70-4147-A07E-AD1E81E48C26}">
      <dgm:prSet/>
      <dgm:spPr/>
      <dgm:t>
        <a:bodyPr/>
        <a:lstStyle/>
        <a:p>
          <a:endParaRPr lang="en-US"/>
        </a:p>
      </dgm:t>
    </dgm:pt>
    <dgm:pt modelId="{60EE316A-36BF-D648-B15F-92C32A7C68F2}" type="sibTrans" cxnId="{BFD9962B-5E70-4147-A07E-AD1E81E48C26}">
      <dgm:prSet/>
      <dgm:spPr/>
      <dgm:t>
        <a:bodyPr/>
        <a:lstStyle/>
        <a:p>
          <a:endParaRPr lang="en-US"/>
        </a:p>
      </dgm:t>
    </dgm:pt>
    <dgm:pt modelId="{CC8C514C-83F9-434C-83B3-C80DD7B5756D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36F3BE49-2BFB-4E4B-B51F-9638C5B85DA6}" type="parTrans" cxnId="{335A118F-318D-9543-8EA4-4086F45D3ADD}">
      <dgm:prSet/>
      <dgm:spPr/>
      <dgm:t>
        <a:bodyPr/>
        <a:lstStyle/>
        <a:p>
          <a:endParaRPr lang="en-US"/>
        </a:p>
      </dgm:t>
    </dgm:pt>
    <dgm:pt modelId="{F77B5C4F-2A40-4144-BF1A-F67DC1FCF707}" type="sibTrans" cxnId="{335A118F-318D-9543-8EA4-4086F45D3ADD}">
      <dgm:prSet/>
      <dgm:spPr/>
      <dgm:t>
        <a:bodyPr/>
        <a:lstStyle/>
        <a:p>
          <a:endParaRPr lang="en-US"/>
        </a:p>
      </dgm:t>
    </dgm:pt>
    <dgm:pt modelId="{FC81D493-5296-854F-88EC-40E4E1E9FA49}" type="pres">
      <dgm:prSet presAssocID="{37386AE4-4503-6543-9FA8-B8C255DABA9C}" presName="compositeShape" presStyleCnt="0">
        <dgm:presLayoutVars>
          <dgm:chMax val="7"/>
          <dgm:dir/>
          <dgm:resizeHandles val="exact"/>
        </dgm:presLayoutVars>
      </dgm:prSet>
      <dgm:spPr/>
    </dgm:pt>
    <dgm:pt modelId="{0545CB0D-7A41-EE46-BEC3-7BECE8993C7A}" type="pres">
      <dgm:prSet presAssocID="{37386AE4-4503-6543-9FA8-B8C255DABA9C}" presName="wedge1" presStyleLbl="node1" presStyleIdx="0" presStyleCnt="5" custLinFactNeighborX="-3467" custLinFactNeighborY="4830"/>
      <dgm:spPr/>
    </dgm:pt>
    <dgm:pt modelId="{E2D0A94D-74AB-B240-BF21-B5449E77D8BA}" type="pres">
      <dgm:prSet presAssocID="{37386AE4-4503-6543-9FA8-B8C255DABA9C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7F8BE81-98F8-054D-9D04-1EB719C0A2EB}" type="pres">
      <dgm:prSet presAssocID="{37386AE4-4503-6543-9FA8-B8C255DABA9C}" presName="wedge2" presStyleLbl="node1" presStyleIdx="1" presStyleCnt="5"/>
      <dgm:spPr/>
    </dgm:pt>
    <dgm:pt modelId="{1AD15679-9520-DB46-96E5-BAD42CFA1F97}" type="pres">
      <dgm:prSet presAssocID="{37386AE4-4503-6543-9FA8-B8C255DABA9C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D0324F77-E212-5741-B5AC-A342B1C1BF80}" type="pres">
      <dgm:prSet presAssocID="{37386AE4-4503-6543-9FA8-B8C255DABA9C}" presName="wedge3" presStyleLbl="node1" presStyleIdx="2" presStyleCnt="5"/>
      <dgm:spPr/>
    </dgm:pt>
    <dgm:pt modelId="{F248F713-A1F1-C84A-B8CF-329EE2EB3EFF}" type="pres">
      <dgm:prSet presAssocID="{37386AE4-4503-6543-9FA8-B8C255DABA9C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43D6011E-0BEC-FE4C-8F80-BBA27A7494B5}" type="pres">
      <dgm:prSet presAssocID="{37386AE4-4503-6543-9FA8-B8C255DABA9C}" presName="wedge4" presStyleLbl="node1" presStyleIdx="3" presStyleCnt="5"/>
      <dgm:spPr/>
    </dgm:pt>
    <dgm:pt modelId="{4622DCD8-D534-ED48-A7D8-95FD1A8C7CDE}" type="pres">
      <dgm:prSet presAssocID="{37386AE4-4503-6543-9FA8-B8C255DABA9C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5EF1DD18-55F1-9043-B1BF-6E6286DF7595}" type="pres">
      <dgm:prSet presAssocID="{37386AE4-4503-6543-9FA8-B8C255DABA9C}" presName="wedge5" presStyleLbl="node1" presStyleIdx="4" presStyleCnt="5"/>
      <dgm:spPr/>
    </dgm:pt>
    <dgm:pt modelId="{CC4CB223-FEFB-4243-9034-03C4C27D7A50}" type="pres">
      <dgm:prSet presAssocID="{37386AE4-4503-6543-9FA8-B8C255DABA9C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00FA5E03-46CB-5F4F-BFA9-B0200090E770}" type="presOf" srcId="{2EE72D62-6207-D141-80F1-936C91342D43}" destId="{E2D0A94D-74AB-B240-BF21-B5449E77D8BA}" srcOrd="1" destOrd="0" presId="urn:microsoft.com/office/officeart/2005/8/layout/chart3"/>
    <dgm:cxn modelId="{DB6E0608-C892-AB41-B993-0DE4415D9454}" type="presOf" srcId="{CC8C514C-83F9-434C-83B3-C80DD7B5756D}" destId="{1AD15679-9520-DB46-96E5-BAD42CFA1F97}" srcOrd="1" destOrd="0" presId="urn:microsoft.com/office/officeart/2005/8/layout/chart3"/>
    <dgm:cxn modelId="{BFD9962B-5E70-4147-A07E-AD1E81E48C26}" srcId="{37386AE4-4503-6543-9FA8-B8C255DABA9C}" destId="{A2565F8C-5E92-2149-A1B7-2698AA29E180}" srcOrd="2" destOrd="0" parTransId="{6CFA9FC1-187F-4A4B-8F97-9AB047C87FAD}" sibTransId="{60EE316A-36BF-D648-B15F-92C32A7C68F2}"/>
    <dgm:cxn modelId="{541EDF30-DC3A-6B40-AD76-BA1E4AD6F7E8}" type="presOf" srcId="{55B3C124-6EA0-914C-9023-52ED4DDF2A4D}" destId="{5EF1DD18-55F1-9043-B1BF-6E6286DF7595}" srcOrd="0" destOrd="0" presId="urn:microsoft.com/office/officeart/2005/8/layout/chart3"/>
    <dgm:cxn modelId="{43494537-5A7D-7447-AE4B-EE6F1A904167}" type="presOf" srcId="{CAFDA132-C030-A949-B4F8-17D98B369A18}" destId="{4622DCD8-D534-ED48-A7D8-95FD1A8C7CDE}" srcOrd="1" destOrd="0" presId="urn:microsoft.com/office/officeart/2005/8/layout/chart3"/>
    <dgm:cxn modelId="{C2B60A3E-D449-AF42-BB96-72203538C6B4}" srcId="{37386AE4-4503-6543-9FA8-B8C255DABA9C}" destId="{55B3C124-6EA0-914C-9023-52ED4DDF2A4D}" srcOrd="4" destOrd="0" parTransId="{42200CBD-1900-754B-9DFF-EEE2CEA2FF0E}" sibTransId="{B6A7A2DC-4F58-9147-B29A-8791DB92D683}"/>
    <dgm:cxn modelId="{B956ED4B-E478-3743-8244-C3DCEA90CF34}" type="presOf" srcId="{55B3C124-6EA0-914C-9023-52ED4DDF2A4D}" destId="{CC4CB223-FEFB-4243-9034-03C4C27D7A50}" srcOrd="1" destOrd="0" presId="urn:microsoft.com/office/officeart/2005/8/layout/chart3"/>
    <dgm:cxn modelId="{EEDD404F-9A35-4543-B0C0-8F84A278F1A2}" type="presOf" srcId="{CAFDA132-C030-A949-B4F8-17D98B369A18}" destId="{43D6011E-0BEC-FE4C-8F80-BBA27A7494B5}" srcOrd="0" destOrd="0" presId="urn:microsoft.com/office/officeart/2005/8/layout/chart3"/>
    <dgm:cxn modelId="{07169B56-0B9F-CB46-852C-E879D1EC8F88}" srcId="{37386AE4-4503-6543-9FA8-B8C255DABA9C}" destId="{2EE72D62-6207-D141-80F1-936C91342D43}" srcOrd="0" destOrd="0" parTransId="{9AB246A6-72D6-EA42-BDA9-552D404B5F6E}" sibTransId="{9E75B209-F6C6-7447-8CF6-596C02E2D265}"/>
    <dgm:cxn modelId="{459E336C-2322-F54B-B500-1C39AE0B1774}" type="presOf" srcId="{CC8C514C-83F9-434C-83B3-C80DD7B5756D}" destId="{E7F8BE81-98F8-054D-9D04-1EB719C0A2EB}" srcOrd="0" destOrd="0" presId="urn:microsoft.com/office/officeart/2005/8/layout/chart3"/>
    <dgm:cxn modelId="{4C6C127B-4EFF-0746-9A15-623A4816301B}" type="presOf" srcId="{37386AE4-4503-6543-9FA8-B8C255DABA9C}" destId="{FC81D493-5296-854F-88EC-40E4E1E9FA49}" srcOrd="0" destOrd="0" presId="urn:microsoft.com/office/officeart/2005/8/layout/chart3"/>
    <dgm:cxn modelId="{335A118F-318D-9543-8EA4-4086F45D3ADD}" srcId="{37386AE4-4503-6543-9FA8-B8C255DABA9C}" destId="{CC8C514C-83F9-434C-83B3-C80DD7B5756D}" srcOrd="1" destOrd="0" parTransId="{36F3BE49-2BFB-4E4B-B51F-9638C5B85DA6}" sibTransId="{F77B5C4F-2A40-4144-BF1A-F67DC1FCF707}"/>
    <dgm:cxn modelId="{952C948F-D56D-1A46-99B9-334D208F1429}" type="presOf" srcId="{2EE72D62-6207-D141-80F1-936C91342D43}" destId="{0545CB0D-7A41-EE46-BEC3-7BECE8993C7A}" srcOrd="0" destOrd="0" presId="urn:microsoft.com/office/officeart/2005/8/layout/chart3"/>
    <dgm:cxn modelId="{0E36D5B1-451B-3C46-8EBA-82998ACF342E}" srcId="{37386AE4-4503-6543-9FA8-B8C255DABA9C}" destId="{CAFDA132-C030-A949-B4F8-17D98B369A18}" srcOrd="3" destOrd="0" parTransId="{E818B5C0-A6BD-1547-BC4D-6C572C3EA671}" sibTransId="{ABC95DB1-9E45-4449-ABF3-2277F183FDDA}"/>
    <dgm:cxn modelId="{837895C1-C2A3-0C49-9FA8-B8E298B74504}" type="presOf" srcId="{A2565F8C-5E92-2149-A1B7-2698AA29E180}" destId="{D0324F77-E212-5741-B5AC-A342B1C1BF80}" srcOrd="0" destOrd="0" presId="urn:microsoft.com/office/officeart/2005/8/layout/chart3"/>
    <dgm:cxn modelId="{2F4C1CFD-48CE-1F4D-8913-72D814D2CB2A}" type="presOf" srcId="{A2565F8C-5E92-2149-A1B7-2698AA29E180}" destId="{F248F713-A1F1-C84A-B8CF-329EE2EB3EFF}" srcOrd="1" destOrd="0" presId="urn:microsoft.com/office/officeart/2005/8/layout/chart3"/>
    <dgm:cxn modelId="{972FAFC1-6AC9-8540-A209-0C32D2C80CC0}" type="presParOf" srcId="{FC81D493-5296-854F-88EC-40E4E1E9FA49}" destId="{0545CB0D-7A41-EE46-BEC3-7BECE8993C7A}" srcOrd="0" destOrd="0" presId="urn:microsoft.com/office/officeart/2005/8/layout/chart3"/>
    <dgm:cxn modelId="{EEC01B7E-FD92-8940-A510-731602C7B666}" type="presParOf" srcId="{FC81D493-5296-854F-88EC-40E4E1E9FA49}" destId="{E2D0A94D-74AB-B240-BF21-B5449E77D8BA}" srcOrd="1" destOrd="0" presId="urn:microsoft.com/office/officeart/2005/8/layout/chart3"/>
    <dgm:cxn modelId="{302D5DD0-0D1E-F34E-B61A-A8E12400A8C5}" type="presParOf" srcId="{FC81D493-5296-854F-88EC-40E4E1E9FA49}" destId="{E7F8BE81-98F8-054D-9D04-1EB719C0A2EB}" srcOrd="2" destOrd="0" presId="urn:microsoft.com/office/officeart/2005/8/layout/chart3"/>
    <dgm:cxn modelId="{3CDD812C-51AB-C945-B342-50CF5274F8D3}" type="presParOf" srcId="{FC81D493-5296-854F-88EC-40E4E1E9FA49}" destId="{1AD15679-9520-DB46-96E5-BAD42CFA1F97}" srcOrd="3" destOrd="0" presId="urn:microsoft.com/office/officeart/2005/8/layout/chart3"/>
    <dgm:cxn modelId="{E430B3E7-DEAA-B941-B59D-294623ADFCEF}" type="presParOf" srcId="{FC81D493-5296-854F-88EC-40E4E1E9FA49}" destId="{D0324F77-E212-5741-B5AC-A342B1C1BF80}" srcOrd="4" destOrd="0" presId="urn:microsoft.com/office/officeart/2005/8/layout/chart3"/>
    <dgm:cxn modelId="{FCB8FE2D-374D-8240-B6B6-4FB47A62F214}" type="presParOf" srcId="{FC81D493-5296-854F-88EC-40E4E1E9FA49}" destId="{F248F713-A1F1-C84A-B8CF-329EE2EB3EFF}" srcOrd="5" destOrd="0" presId="urn:microsoft.com/office/officeart/2005/8/layout/chart3"/>
    <dgm:cxn modelId="{471CB8B9-8F3F-6143-8C44-7742E2D2E045}" type="presParOf" srcId="{FC81D493-5296-854F-88EC-40E4E1E9FA49}" destId="{43D6011E-0BEC-FE4C-8F80-BBA27A7494B5}" srcOrd="6" destOrd="0" presId="urn:microsoft.com/office/officeart/2005/8/layout/chart3"/>
    <dgm:cxn modelId="{3CFC0D36-8A57-8D46-961C-5942ED6ACD9A}" type="presParOf" srcId="{FC81D493-5296-854F-88EC-40E4E1E9FA49}" destId="{4622DCD8-D534-ED48-A7D8-95FD1A8C7CDE}" srcOrd="7" destOrd="0" presId="urn:microsoft.com/office/officeart/2005/8/layout/chart3"/>
    <dgm:cxn modelId="{5F9D6051-460C-7A43-ADC9-4DEC552D639C}" type="presParOf" srcId="{FC81D493-5296-854F-88EC-40E4E1E9FA49}" destId="{5EF1DD18-55F1-9043-B1BF-6E6286DF7595}" srcOrd="8" destOrd="0" presId="urn:microsoft.com/office/officeart/2005/8/layout/chart3"/>
    <dgm:cxn modelId="{6D0AC41D-2791-D647-BC32-4B5CD7449759}" type="presParOf" srcId="{FC81D493-5296-854F-88EC-40E4E1E9FA49}" destId="{CC4CB223-FEFB-4243-9034-03C4C27D7A50}" srcOrd="9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106AD4D-2FBA-C24D-B097-C7531507084F}" type="doc">
      <dgm:prSet loTypeId="urn:microsoft.com/office/officeart/2005/8/layout/chart3" loCatId="" qsTypeId="urn:microsoft.com/office/officeart/2005/8/quickstyle/simple1" qsCatId="simple" csTypeId="urn:microsoft.com/office/officeart/2005/8/colors/accent5_2" csCatId="accent5" phldr="1"/>
      <dgm:spPr/>
    </dgm:pt>
    <dgm:pt modelId="{AD9CB7B4-2F9A-9343-BD56-AB2B05836D59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EAF50DFF-A811-2745-BF48-C6E7343BCF60}" type="parTrans" cxnId="{033CF171-A54D-8E4A-978B-D7CCFD33865D}">
      <dgm:prSet/>
      <dgm:spPr/>
      <dgm:t>
        <a:bodyPr/>
        <a:lstStyle/>
        <a:p>
          <a:endParaRPr lang="en-US"/>
        </a:p>
      </dgm:t>
    </dgm:pt>
    <dgm:pt modelId="{7FC371A6-7AFD-DB42-B110-63E04C3FA242}" type="sibTrans" cxnId="{033CF171-A54D-8E4A-978B-D7CCFD33865D}">
      <dgm:prSet/>
      <dgm:spPr/>
      <dgm:t>
        <a:bodyPr/>
        <a:lstStyle/>
        <a:p>
          <a:endParaRPr lang="en-US"/>
        </a:p>
      </dgm:t>
    </dgm:pt>
    <dgm:pt modelId="{CDE17AB2-FB00-924A-9975-20586DB19073}">
      <dgm:prSet phldrT="[Text]"/>
      <dgm:spPr>
        <a:solidFill>
          <a:srgbClr val="0070C0"/>
        </a:solidFill>
      </dgm:spPr>
      <dgm:t>
        <a:bodyPr/>
        <a:lstStyle/>
        <a:p>
          <a:endParaRPr lang="en-US" dirty="0">
            <a:solidFill>
              <a:sysClr val="windowText" lastClr="000000"/>
            </a:solidFill>
          </a:endParaRPr>
        </a:p>
      </dgm:t>
    </dgm:pt>
    <dgm:pt modelId="{6CB96777-EA3A-8E4D-848F-D00D3AE4A07E}" type="parTrans" cxnId="{8025033A-DA6C-CD4B-80A9-C115F3EE0451}">
      <dgm:prSet/>
      <dgm:spPr/>
      <dgm:t>
        <a:bodyPr/>
        <a:lstStyle/>
        <a:p>
          <a:endParaRPr lang="en-US"/>
        </a:p>
      </dgm:t>
    </dgm:pt>
    <dgm:pt modelId="{3C91DB78-2C66-C04B-A6CF-D5141B186FF5}" type="sibTrans" cxnId="{8025033A-DA6C-CD4B-80A9-C115F3EE0451}">
      <dgm:prSet/>
      <dgm:spPr/>
      <dgm:t>
        <a:bodyPr/>
        <a:lstStyle/>
        <a:p>
          <a:endParaRPr lang="en-US"/>
        </a:p>
      </dgm:t>
    </dgm:pt>
    <dgm:pt modelId="{A77A894D-92E8-574D-AE9D-C9646A1872DA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7E371F29-443A-B34F-99B5-D0FAC714470D}" type="parTrans" cxnId="{A2FB035C-E048-6845-8163-520F44E29CE3}">
      <dgm:prSet/>
      <dgm:spPr/>
      <dgm:t>
        <a:bodyPr/>
        <a:lstStyle/>
        <a:p>
          <a:endParaRPr lang="en-US"/>
        </a:p>
      </dgm:t>
    </dgm:pt>
    <dgm:pt modelId="{8B39B4E1-45E0-D044-A520-70CC646F3BF9}" type="sibTrans" cxnId="{A2FB035C-E048-6845-8163-520F44E29CE3}">
      <dgm:prSet/>
      <dgm:spPr/>
      <dgm:t>
        <a:bodyPr/>
        <a:lstStyle/>
        <a:p>
          <a:endParaRPr lang="en-US"/>
        </a:p>
      </dgm:t>
    </dgm:pt>
    <dgm:pt modelId="{E0CE8D07-4ED9-B243-90E0-794D639D8AFD}" type="pres">
      <dgm:prSet presAssocID="{A106AD4D-2FBA-C24D-B097-C7531507084F}" presName="compositeShape" presStyleCnt="0">
        <dgm:presLayoutVars>
          <dgm:chMax val="7"/>
          <dgm:dir/>
          <dgm:resizeHandles val="exact"/>
        </dgm:presLayoutVars>
      </dgm:prSet>
      <dgm:spPr/>
    </dgm:pt>
    <dgm:pt modelId="{D5335DF6-AAD5-774B-9E41-32933F39968A}" type="pres">
      <dgm:prSet presAssocID="{A106AD4D-2FBA-C24D-B097-C7531507084F}" presName="wedge1" presStyleLbl="node1" presStyleIdx="0" presStyleCnt="3" custLinFactNeighborX="-5138" custLinFactNeighborY="2998"/>
      <dgm:spPr/>
    </dgm:pt>
    <dgm:pt modelId="{2A850EE2-C5C9-4D47-991D-B4C3F599CFC5}" type="pres">
      <dgm:prSet presAssocID="{A106AD4D-2FBA-C24D-B097-C7531507084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FB7C9F6-98E9-2D49-8E2A-822E22FE58E2}" type="pres">
      <dgm:prSet presAssocID="{A106AD4D-2FBA-C24D-B097-C7531507084F}" presName="wedge2" presStyleLbl="node1" presStyleIdx="1" presStyleCnt="3"/>
      <dgm:spPr/>
    </dgm:pt>
    <dgm:pt modelId="{52C15D58-A647-634B-B38F-C52185E8D656}" type="pres">
      <dgm:prSet presAssocID="{A106AD4D-2FBA-C24D-B097-C7531507084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756FB08-80CF-9B4C-AE3A-4DAFAC233274}" type="pres">
      <dgm:prSet presAssocID="{A106AD4D-2FBA-C24D-B097-C7531507084F}" presName="wedge3" presStyleLbl="node1" presStyleIdx="2" presStyleCnt="3"/>
      <dgm:spPr/>
    </dgm:pt>
    <dgm:pt modelId="{E1635BD8-68B2-D643-AB3A-5A12F18D8616}" type="pres">
      <dgm:prSet presAssocID="{A106AD4D-2FBA-C24D-B097-C7531507084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4893716-2941-0F44-BAF3-E0CEBDB11795}" type="presOf" srcId="{CDE17AB2-FB00-924A-9975-20586DB19073}" destId="{1FB7C9F6-98E9-2D49-8E2A-822E22FE58E2}" srcOrd="0" destOrd="0" presId="urn:microsoft.com/office/officeart/2005/8/layout/chart3"/>
    <dgm:cxn modelId="{8025033A-DA6C-CD4B-80A9-C115F3EE0451}" srcId="{A106AD4D-2FBA-C24D-B097-C7531507084F}" destId="{CDE17AB2-FB00-924A-9975-20586DB19073}" srcOrd="1" destOrd="0" parTransId="{6CB96777-EA3A-8E4D-848F-D00D3AE4A07E}" sibTransId="{3C91DB78-2C66-C04B-A6CF-D5141B186FF5}"/>
    <dgm:cxn modelId="{6E2AC155-CB01-BA4E-89EB-CB6F21D93B7E}" type="presOf" srcId="{CDE17AB2-FB00-924A-9975-20586DB19073}" destId="{52C15D58-A647-634B-B38F-C52185E8D656}" srcOrd="1" destOrd="0" presId="urn:microsoft.com/office/officeart/2005/8/layout/chart3"/>
    <dgm:cxn modelId="{A2FB035C-E048-6845-8163-520F44E29CE3}" srcId="{A106AD4D-2FBA-C24D-B097-C7531507084F}" destId="{A77A894D-92E8-574D-AE9D-C9646A1872DA}" srcOrd="2" destOrd="0" parTransId="{7E371F29-443A-B34F-99B5-D0FAC714470D}" sibTransId="{8B39B4E1-45E0-D044-A520-70CC646F3BF9}"/>
    <dgm:cxn modelId="{66ED0B69-8E94-4744-9F56-81602655CA02}" type="presOf" srcId="{AD9CB7B4-2F9A-9343-BD56-AB2B05836D59}" destId="{D5335DF6-AAD5-774B-9E41-32933F39968A}" srcOrd="0" destOrd="0" presId="urn:microsoft.com/office/officeart/2005/8/layout/chart3"/>
    <dgm:cxn modelId="{033CF171-A54D-8E4A-978B-D7CCFD33865D}" srcId="{A106AD4D-2FBA-C24D-B097-C7531507084F}" destId="{AD9CB7B4-2F9A-9343-BD56-AB2B05836D59}" srcOrd="0" destOrd="0" parTransId="{EAF50DFF-A811-2745-BF48-C6E7343BCF60}" sibTransId="{7FC371A6-7AFD-DB42-B110-63E04C3FA242}"/>
    <dgm:cxn modelId="{F4715395-1954-0842-8F18-5681FF34AFE0}" type="presOf" srcId="{AD9CB7B4-2F9A-9343-BD56-AB2B05836D59}" destId="{2A850EE2-C5C9-4D47-991D-B4C3F599CFC5}" srcOrd="1" destOrd="0" presId="urn:microsoft.com/office/officeart/2005/8/layout/chart3"/>
    <dgm:cxn modelId="{7CB89CAD-0E85-9A41-B9B8-5CAE76E96EFE}" type="presOf" srcId="{A106AD4D-2FBA-C24D-B097-C7531507084F}" destId="{E0CE8D07-4ED9-B243-90E0-794D639D8AFD}" srcOrd="0" destOrd="0" presId="urn:microsoft.com/office/officeart/2005/8/layout/chart3"/>
    <dgm:cxn modelId="{2BED41D8-46D5-2B41-B128-F10FF0613339}" type="presOf" srcId="{A77A894D-92E8-574D-AE9D-C9646A1872DA}" destId="{E1635BD8-68B2-D643-AB3A-5A12F18D8616}" srcOrd="1" destOrd="0" presId="urn:microsoft.com/office/officeart/2005/8/layout/chart3"/>
    <dgm:cxn modelId="{E4EEF2E0-B025-D248-8678-750EF8AD46AE}" type="presOf" srcId="{A77A894D-92E8-574D-AE9D-C9646A1872DA}" destId="{F756FB08-80CF-9B4C-AE3A-4DAFAC233274}" srcOrd="0" destOrd="0" presId="urn:microsoft.com/office/officeart/2005/8/layout/chart3"/>
    <dgm:cxn modelId="{6F51AF81-A74D-174E-89A0-D41A6AA28B82}" type="presParOf" srcId="{E0CE8D07-4ED9-B243-90E0-794D639D8AFD}" destId="{D5335DF6-AAD5-774B-9E41-32933F39968A}" srcOrd="0" destOrd="0" presId="urn:microsoft.com/office/officeart/2005/8/layout/chart3"/>
    <dgm:cxn modelId="{B37F405F-3CB6-4447-8B7B-9739FDE0D13E}" type="presParOf" srcId="{E0CE8D07-4ED9-B243-90E0-794D639D8AFD}" destId="{2A850EE2-C5C9-4D47-991D-B4C3F599CFC5}" srcOrd="1" destOrd="0" presId="urn:microsoft.com/office/officeart/2005/8/layout/chart3"/>
    <dgm:cxn modelId="{9D94D1B4-0E96-9E4A-8327-80E2C95F7CCF}" type="presParOf" srcId="{E0CE8D07-4ED9-B243-90E0-794D639D8AFD}" destId="{1FB7C9F6-98E9-2D49-8E2A-822E22FE58E2}" srcOrd="2" destOrd="0" presId="urn:microsoft.com/office/officeart/2005/8/layout/chart3"/>
    <dgm:cxn modelId="{CEFF2434-0293-5941-B866-BEDBEC3CB774}" type="presParOf" srcId="{E0CE8D07-4ED9-B243-90E0-794D639D8AFD}" destId="{52C15D58-A647-634B-B38F-C52185E8D656}" srcOrd="3" destOrd="0" presId="urn:microsoft.com/office/officeart/2005/8/layout/chart3"/>
    <dgm:cxn modelId="{6BD8C1D9-6C21-AA4C-9CED-0D5E1CE3A153}" type="presParOf" srcId="{E0CE8D07-4ED9-B243-90E0-794D639D8AFD}" destId="{F756FB08-80CF-9B4C-AE3A-4DAFAC233274}" srcOrd="4" destOrd="0" presId="urn:microsoft.com/office/officeart/2005/8/layout/chart3"/>
    <dgm:cxn modelId="{9C447C15-EF37-2146-8039-C6FEE2F0AF8B}" type="presParOf" srcId="{E0CE8D07-4ED9-B243-90E0-794D639D8AFD}" destId="{E1635BD8-68B2-D643-AB3A-5A12F18D8616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8A6A45-4CE4-6E49-B8C4-58BB8CAD27DE}" type="doc">
      <dgm:prSet loTypeId="urn:microsoft.com/office/officeart/2005/8/layout/chart3" loCatId="" qsTypeId="urn:microsoft.com/office/officeart/2005/8/quickstyle/simple2" qsCatId="simple" csTypeId="urn:microsoft.com/office/officeart/2005/8/colors/accent1_2" csCatId="accent1" phldr="1"/>
      <dgm:spPr/>
    </dgm:pt>
    <dgm:pt modelId="{1AC95ADF-4406-B44C-810F-A0A661691FA7}">
      <dgm:prSet phldrT="[Text]"/>
      <dgm:spPr/>
      <dgm:t>
        <a:bodyPr anchor="t"/>
        <a:lstStyle/>
        <a:p>
          <a:pPr algn="r"/>
          <a:endParaRPr lang="en-US" dirty="0"/>
        </a:p>
      </dgm:t>
    </dgm:pt>
    <dgm:pt modelId="{2AAF9486-4DBE-A54D-9D59-9C4EBA0A786D}" type="parTrans" cxnId="{67C82879-2224-ED42-9C7E-4D9C1DC84668}">
      <dgm:prSet/>
      <dgm:spPr/>
      <dgm:t>
        <a:bodyPr/>
        <a:lstStyle/>
        <a:p>
          <a:endParaRPr lang="en-US"/>
        </a:p>
      </dgm:t>
    </dgm:pt>
    <dgm:pt modelId="{36FBFEBD-95F4-7741-8807-6342D62BC3A8}" type="sibTrans" cxnId="{67C82879-2224-ED42-9C7E-4D9C1DC84668}">
      <dgm:prSet/>
      <dgm:spPr/>
      <dgm:t>
        <a:bodyPr/>
        <a:lstStyle/>
        <a:p>
          <a:endParaRPr lang="en-US"/>
        </a:p>
      </dgm:t>
    </dgm:pt>
    <dgm:pt modelId="{6FE3466F-3564-FA43-8DBE-DAD2F928F490}">
      <dgm:prSet phldrT="[Text]"/>
      <dgm:spPr/>
      <dgm:t>
        <a:bodyPr/>
        <a:lstStyle/>
        <a:p>
          <a:endParaRPr lang="en-US" dirty="0"/>
        </a:p>
      </dgm:t>
    </dgm:pt>
    <dgm:pt modelId="{A7B0F0F3-2045-D445-91EF-1EC5A32E410A}" type="parTrans" cxnId="{6C61A892-34D3-684B-A75E-2D852911A3AD}">
      <dgm:prSet/>
      <dgm:spPr/>
      <dgm:t>
        <a:bodyPr/>
        <a:lstStyle/>
        <a:p>
          <a:endParaRPr lang="en-US"/>
        </a:p>
      </dgm:t>
    </dgm:pt>
    <dgm:pt modelId="{B027B73F-51B7-2843-B90F-9370CB5DF96A}" type="sibTrans" cxnId="{6C61A892-34D3-684B-A75E-2D852911A3AD}">
      <dgm:prSet/>
      <dgm:spPr/>
      <dgm:t>
        <a:bodyPr/>
        <a:lstStyle/>
        <a:p>
          <a:endParaRPr lang="en-US"/>
        </a:p>
      </dgm:t>
    </dgm:pt>
    <dgm:pt modelId="{061DA728-CC96-F141-84A4-DE475C9DC01F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BD8CBEA7-F795-FA42-BC14-724366C25DAA}" type="parTrans" cxnId="{0A09FBC2-89B1-A644-A25E-3C66C9AAAFE5}">
      <dgm:prSet/>
      <dgm:spPr/>
      <dgm:t>
        <a:bodyPr/>
        <a:lstStyle/>
        <a:p>
          <a:endParaRPr lang="en-US"/>
        </a:p>
      </dgm:t>
    </dgm:pt>
    <dgm:pt modelId="{B1C24770-1EAC-B640-BAB9-2CBFF460595F}" type="sibTrans" cxnId="{0A09FBC2-89B1-A644-A25E-3C66C9AAAFE5}">
      <dgm:prSet/>
      <dgm:spPr/>
      <dgm:t>
        <a:bodyPr/>
        <a:lstStyle/>
        <a:p>
          <a:endParaRPr lang="en-US"/>
        </a:p>
      </dgm:t>
    </dgm:pt>
    <dgm:pt modelId="{385E9638-FF66-E44F-88BC-4EF38EF3AD4B}">
      <dgm:prSet phldrT="[Text]"/>
      <dgm:spPr/>
      <dgm:t>
        <a:bodyPr/>
        <a:lstStyle/>
        <a:p>
          <a:endParaRPr lang="en-US" dirty="0"/>
        </a:p>
      </dgm:t>
    </dgm:pt>
    <dgm:pt modelId="{EF38BEC8-A7A6-0C4B-B558-9AA417CD9BFC}" type="parTrans" cxnId="{759E308F-E323-2E4F-AA2C-1890E54B9946}">
      <dgm:prSet/>
      <dgm:spPr/>
      <dgm:t>
        <a:bodyPr/>
        <a:lstStyle/>
        <a:p>
          <a:endParaRPr lang="en-US"/>
        </a:p>
      </dgm:t>
    </dgm:pt>
    <dgm:pt modelId="{BDD2F9DA-BFC1-4F48-AE07-524B213DB9BE}" type="sibTrans" cxnId="{759E308F-E323-2E4F-AA2C-1890E54B9946}">
      <dgm:prSet/>
      <dgm:spPr/>
      <dgm:t>
        <a:bodyPr/>
        <a:lstStyle/>
        <a:p>
          <a:endParaRPr lang="en-US"/>
        </a:p>
      </dgm:t>
    </dgm:pt>
    <dgm:pt modelId="{C0799870-1198-EF46-B2E1-AD108EC9EC5A}">
      <dgm:prSet phldrT="[Text]"/>
      <dgm:spPr/>
      <dgm:t>
        <a:bodyPr/>
        <a:lstStyle/>
        <a:p>
          <a:endParaRPr lang="en-US" dirty="0"/>
        </a:p>
      </dgm:t>
    </dgm:pt>
    <dgm:pt modelId="{2D232091-4DF0-F04B-BC47-71CE0BA43DFD}" type="parTrans" cxnId="{FEC90A85-499B-2247-A017-BCAEBE45F545}">
      <dgm:prSet/>
      <dgm:spPr/>
      <dgm:t>
        <a:bodyPr/>
        <a:lstStyle/>
        <a:p>
          <a:endParaRPr lang="en-US"/>
        </a:p>
      </dgm:t>
    </dgm:pt>
    <dgm:pt modelId="{DE846D3F-36AF-A844-B3B8-2D850E4D0F7C}" type="sibTrans" cxnId="{FEC90A85-499B-2247-A017-BCAEBE45F545}">
      <dgm:prSet/>
      <dgm:spPr/>
      <dgm:t>
        <a:bodyPr/>
        <a:lstStyle/>
        <a:p>
          <a:endParaRPr lang="en-US"/>
        </a:p>
      </dgm:t>
    </dgm:pt>
    <dgm:pt modelId="{FD7CB072-7090-544F-9F58-ABFBCE5B64AC}">
      <dgm:prSet phldrT="[Text]"/>
      <dgm:spPr/>
      <dgm:t>
        <a:bodyPr/>
        <a:lstStyle/>
        <a:p>
          <a:endParaRPr lang="en-US" dirty="0"/>
        </a:p>
      </dgm:t>
    </dgm:pt>
    <dgm:pt modelId="{2631EC37-F400-8542-B6BB-9A6229FD1EDA}" type="parTrans" cxnId="{7491534E-81DF-8D47-BB3A-7687E3E1A500}">
      <dgm:prSet/>
      <dgm:spPr/>
      <dgm:t>
        <a:bodyPr/>
        <a:lstStyle/>
        <a:p>
          <a:endParaRPr lang="en-US"/>
        </a:p>
      </dgm:t>
    </dgm:pt>
    <dgm:pt modelId="{912A08CC-8AD9-2F46-BF49-529E375EB1D0}" type="sibTrans" cxnId="{7491534E-81DF-8D47-BB3A-7687E3E1A500}">
      <dgm:prSet/>
      <dgm:spPr/>
      <dgm:t>
        <a:bodyPr/>
        <a:lstStyle/>
        <a:p>
          <a:endParaRPr lang="en-US"/>
        </a:p>
      </dgm:t>
    </dgm:pt>
    <dgm:pt modelId="{8AB85A40-0E5B-0045-8DAB-4926B27A88D9}">
      <dgm:prSet phldrT="[Text]"/>
      <dgm:spPr/>
      <dgm:t>
        <a:bodyPr/>
        <a:lstStyle/>
        <a:p>
          <a:endParaRPr lang="en-US" dirty="0"/>
        </a:p>
      </dgm:t>
    </dgm:pt>
    <dgm:pt modelId="{5C210AEA-69D8-3D4F-814C-76F53DB24079}" type="parTrans" cxnId="{B1C0D399-12AC-CB40-80A9-34682A138C32}">
      <dgm:prSet/>
      <dgm:spPr/>
      <dgm:t>
        <a:bodyPr/>
        <a:lstStyle/>
        <a:p>
          <a:endParaRPr lang="en-US"/>
        </a:p>
      </dgm:t>
    </dgm:pt>
    <dgm:pt modelId="{3C8E045C-C68E-D144-BA80-7598117462BF}" type="sibTrans" cxnId="{B1C0D399-12AC-CB40-80A9-34682A138C32}">
      <dgm:prSet/>
      <dgm:spPr/>
      <dgm:t>
        <a:bodyPr/>
        <a:lstStyle/>
        <a:p>
          <a:endParaRPr lang="en-US"/>
        </a:p>
      </dgm:t>
    </dgm:pt>
    <dgm:pt modelId="{7097CA86-F9BC-5247-9F42-292E61460EFA}" type="pres">
      <dgm:prSet presAssocID="{D08A6A45-4CE4-6E49-B8C4-58BB8CAD27DE}" presName="compositeShape" presStyleCnt="0">
        <dgm:presLayoutVars>
          <dgm:chMax val="7"/>
          <dgm:dir/>
          <dgm:resizeHandles val="exact"/>
        </dgm:presLayoutVars>
      </dgm:prSet>
      <dgm:spPr/>
    </dgm:pt>
    <dgm:pt modelId="{8CC35AD4-9BC3-284D-AAE3-87617B78ADC9}" type="pres">
      <dgm:prSet presAssocID="{D08A6A45-4CE4-6E49-B8C4-58BB8CAD27DE}" presName="wedge1" presStyleLbl="node1" presStyleIdx="0" presStyleCnt="7" custScaleX="143402" custScaleY="143402" custLinFactNeighborX="-2556" custLinFactNeighborY="5319"/>
      <dgm:spPr/>
    </dgm:pt>
    <dgm:pt modelId="{A8C9661C-8AFF-0349-8C2F-E15B138C39A9}" type="pres">
      <dgm:prSet presAssocID="{D08A6A45-4CE4-6E49-B8C4-58BB8CAD27DE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43B4D982-5C34-0C40-AD42-F2796CFA8EDD}" type="pres">
      <dgm:prSet presAssocID="{D08A6A45-4CE4-6E49-B8C4-58BB8CAD27DE}" presName="wedge2" presStyleLbl="node1" presStyleIdx="1" presStyleCnt="7" custScaleX="143402" custScaleY="143402"/>
      <dgm:spPr/>
    </dgm:pt>
    <dgm:pt modelId="{9A9B459B-A9B2-7A47-BA6B-5C97EFAD6768}" type="pres">
      <dgm:prSet presAssocID="{D08A6A45-4CE4-6E49-B8C4-58BB8CAD27DE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884271FA-6A52-CC47-85F7-4371774F1FC6}" type="pres">
      <dgm:prSet presAssocID="{D08A6A45-4CE4-6E49-B8C4-58BB8CAD27DE}" presName="wedge3" presStyleLbl="node1" presStyleIdx="2" presStyleCnt="7" custScaleX="143402" custScaleY="143402"/>
      <dgm:spPr/>
    </dgm:pt>
    <dgm:pt modelId="{9ACC4C43-C026-5041-BEBD-AD8CA6690F5C}" type="pres">
      <dgm:prSet presAssocID="{D08A6A45-4CE4-6E49-B8C4-58BB8CAD27DE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5870F66E-1A16-E647-A0CD-73E46670381C}" type="pres">
      <dgm:prSet presAssocID="{D08A6A45-4CE4-6E49-B8C4-58BB8CAD27DE}" presName="wedge4" presStyleLbl="node1" presStyleIdx="3" presStyleCnt="7" custScaleX="143402" custScaleY="143402"/>
      <dgm:spPr/>
    </dgm:pt>
    <dgm:pt modelId="{86DE7652-631C-E14C-BC9B-EF4E7FEE26AD}" type="pres">
      <dgm:prSet presAssocID="{D08A6A45-4CE4-6E49-B8C4-58BB8CAD27DE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59E7AA04-933F-FE42-84C5-2DD8046E835C}" type="pres">
      <dgm:prSet presAssocID="{D08A6A45-4CE4-6E49-B8C4-58BB8CAD27DE}" presName="wedge5" presStyleLbl="node1" presStyleIdx="4" presStyleCnt="7" custScaleX="143402" custScaleY="143402"/>
      <dgm:spPr/>
    </dgm:pt>
    <dgm:pt modelId="{F4A9A908-7FB6-1D4A-8E2C-74DE21F7EE1E}" type="pres">
      <dgm:prSet presAssocID="{D08A6A45-4CE4-6E49-B8C4-58BB8CAD27DE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0B514539-AAF1-9143-B088-FFA731ECA9A5}" type="pres">
      <dgm:prSet presAssocID="{D08A6A45-4CE4-6E49-B8C4-58BB8CAD27DE}" presName="wedge6" presStyleLbl="node1" presStyleIdx="5" presStyleCnt="7" custScaleX="143402" custScaleY="143402"/>
      <dgm:spPr/>
    </dgm:pt>
    <dgm:pt modelId="{2BB6C731-0586-E748-A7B9-14F35F2695C4}" type="pres">
      <dgm:prSet presAssocID="{D08A6A45-4CE4-6E49-B8C4-58BB8CAD27DE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D1ECB3F6-86AD-0248-85EC-8ECE3C7C6AD4}" type="pres">
      <dgm:prSet presAssocID="{D08A6A45-4CE4-6E49-B8C4-58BB8CAD27DE}" presName="wedge7" presStyleLbl="node1" presStyleIdx="6" presStyleCnt="7" custScaleX="143402" custScaleY="143402"/>
      <dgm:spPr/>
    </dgm:pt>
    <dgm:pt modelId="{6A0D5493-3AD9-F442-A41E-81146F2674C4}" type="pres">
      <dgm:prSet presAssocID="{D08A6A45-4CE4-6E49-B8C4-58BB8CAD27DE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84713C23-4230-EA40-8A2C-264D3131187B}" type="presOf" srcId="{061DA728-CC96-F141-84A4-DE475C9DC01F}" destId="{9ACC4C43-C026-5041-BEBD-AD8CA6690F5C}" srcOrd="1" destOrd="0" presId="urn:microsoft.com/office/officeart/2005/8/layout/chart3"/>
    <dgm:cxn modelId="{2D37EB32-617F-D949-B260-6A45962EB1CE}" type="presOf" srcId="{C0799870-1198-EF46-B2E1-AD108EC9EC5A}" destId="{86DE7652-631C-E14C-BC9B-EF4E7FEE26AD}" srcOrd="1" destOrd="0" presId="urn:microsoft.com/office/officeart/2005/8/layout/chart3"/>
    <dgm:cxn modelId="{ECE32047-4413-824F-B1F5-080A69F6549F}" type="presOf" srcId="{FD7CB072-7090-544F-9F58-ABFBCE5B64AC}" destId="{F4A9A908-7FB6-1D4A-8E2C-74DE21F7EE1E}" srcOrd="1" destOrd="0" presId="urn:microsoft.com/office/officeart/2005/8/layout/chart3"/>
    <dgm:cxn modelId="{7491534E-81DF-8D47-BB3A-7687E3E1A500}" srcId="{D08A6A45-4CE4-6E49-B8C4-58BB8CAD27DE}" destId="{FD7CB072-7090-544F-9F58-ABFBCE5B64AC}" srcOrd="4" destOrd="0" parTransId="{2631EC37-F400-8542-B6BB-9A6229FD1EDA}" sibTransId="{912A08CC-8AD9-2F46-BF49-529E375EB1D0}"/>
    <dgm:cxn modelId="{F8C96070-9120-CE45-89CC-11838A122286}" type="presOf" srcId="{1AC95ADF-4406-B44C-810F-A0A661691FA7}" destId="{A8C9661C-8AFF-0349-8C2F-E15B138C39A9}" srcOrd="1" destOrd="0" presId="urn:microsoft.com/office/officeart/2005/8/layout/chart3"/>
    <dgm:cxn modelId="{8F465F76-DEA8-5F4F-94A7-4E6166EBDECA}" type="presOf" srcId="{1AC95ADF-4406-B44C-810F-A0A661691FA7}" destId="{8CC35AD4-9BC3-284D-AAE3-87617B78ADC9}" srcOrd="0" destOrd="0" presId="urn:microsoft.com/office/officeart/2005/8/layout/chart3"/>
    <dgm:cxn modelId="{56CDD278-E966-F641-A5B0-5E7280BDBBCE}" type="presOf" srcId="{6FE3466F-3564-FA43-8DBE-DAD2F928F490}" destId="{43B4D982-5C34-0C40-AD42-F2796CFA8EDD}" srcOrd="0" destOrd="0" presId="urn:microsoft.com/office/officeart/2005/8/layout/chart3"/>
    <dgm:cxn modelId="{67C82879-2224-ED42-9C7E-4D9C1DC84668}" srcId="{D08A6A45-4CE4-6E49-B8C4-58BB8CAD27DE}" destId="{1AC95ADF-4406-B44C-810F-A0A661691FA7}" srcOrd="0" destOrd="0" parTransId="{2AAF9486-4DBE-A54D-9D59-9C4EBA0A786D}" sibTransId="{36FBFEBD-95F4-7741-8807-6342D62BC3A8}"/>
    <dgm:cxn modelId="{A84E5B82-AFC3-A94F-B73F-D5BC00889E59}" type="presOf" srcId="{8AB85A40-0E5B-0045-8DAB-4926B27A88D9}" destId="{2BB6C731-0586-E748-A7B9-14F35F2695C4}" srcOrd="1" destOrd="0" presId="urn:microsoft.com/office/officeart/2005/8/layout/chart3"/>
    <dgm:cxn modelId="{FEC90A85-499B-2247-A017-BCAEBE45F545}" srcId="{D08A6A45-4CE4-6E49-B8C4-58BB8CAD27DE}" destId="{C0799870-1198-EF46-B2E1-AD108EC9EC5A}" srcOrd="3" destOrd="0" parTransId="{2D232091-4DF0-F04B-BC47-71CE0BA43DFD}" sibTransId="{DE846D3F-36AF-A844-B3B8-2D850E4D0F7C}"/>
    <dgm:cxn modelId="{F54AA985-B850-8742-B41D-A4B8BDED7B6F}" type="presOf" srcId="{C0799870-1198-EF46-B2E1-AD108EC9EC5A}" destId="{5870F66E-1A16-E647-A0CD-73E46670381C}" srcOrd="0" destOrd="0" presId="urn:microsoft.com/office/officeart/2005/8/layout/chart3"/>
    <dgm:cxn modelId="{EC1A4089-4DA3-584B-82AA-F1FC9F8EF24A}" type="presOf" srcId="{385E9638-FF66-E44F-88BC-4EF38EF3AD4B}" destId="{D1ECB3F6-86AD-0248-85EC-8ECE3C7C6AD4}" srcOrd="0" destOrd="0" presId="urn:microsoft.com/office/officeart/2005/8/layout/chart3"/>
    <dgm:cxn modelId="{F097BA8B-CD7C-A14D-882D-01FA0262F8FE}" type="presOf" srcId="{6FE3466F-3564-FA43-8DBE-DAD2F928F490}" destId="{9A9B459B-A9B2-7A47-BA6B-5C97EFAD6768}" srcOrd="1" destOrd="0" presId="urn:microsoft.com/office/officeart/2005/8/layout/chart3"/>
    <dgm:cxn modelId="{759E308F-E323-2E4F-AA2C-1890E54B9946}" srcId="{D08A6A45-4CE4-6E49-B8C4-58BB8CAD27DE}" destId="{385E9638-FF66-E44F-88BC-4EF38EF3AD4B}" srcOrd="6" destOrd="0" parTransId="{EF38BEC8-A7A6-0C4B-B558-9AA417CD9BFC}" sibTransId="{BDD2F9DA-BFC1-4F48-AE07-524B213DB9BE}"/>
    <dgm:cxn modelId="{6C61A892-34D3-684B-A75E-2D852911A3AD}" srcId="{D08A6A45-4CE4-6E49-B8C4-58BB8CAD27DE}" destId="{6FE3466F-3564-FA43-8DBE-DAD2F928F490}" srcOrd="1" destOrd="0" parTransId="{A7B0F0F3-2045-D445-91EF-1EC5A32E410A}" sibTransId="{B027B73F-51B7-2843-B90F-9370CB5DF96A}"/>
    <dgm:cxn modelId="{B1C0D399-12AC-CB40-80A9-34682A138C32}" srcId="{D08A6A45-4CE4-6E49-B8C4-58BB8CAD27DE}" destId="{8AB85A40-0E5B-0045-8DAB-4926B27A88D9}" srcOrd="5" destOrd="0" parTransId="{5C210AEA-69D8-3D4F-814C-76F53DB24079}" sibTransId="{3C8E045C-C68E-D144-BA80-7598117462BF}"/>
    <dgm:cxn modelId="{9EF095BB-D4C2-E84B-A50F-EF986FA99208}" type="presOf" srcId="{8AB85A40-0E5B-0045-8DAB-4926B27A88D9}" destId="{0B514539-AAF1-9143-B088-FFA731ECA9A5}" srcOrd="0" destOrd="0" presId="urn:microsoft.com/office/officeart/2005/8/layout/chart3"/>
    <dgm:cxn modelId="{232520BE-510C-8F4D-9296-74A16C207D18}" type="presOf" srcId="{D08A6A45-4CE4-6E49-B8C4-58BB8CAD27DE}" destId="{7097CA86-F9BC-5247-9F42-292E61460EFA}" srcOrd="0" destOrd="0" presId="urn:microsoft.com/office/officeart/2005/8/layout/chart3"/>
    <dgm:cxn modelId="{0A09FBC2-89B1-A644-A25E-3C66C9AAAFE5}" srcId="{D08A6A45-4CE4-6E49-B8C4-58BB8CAD27DE}" destId="{061DA728-CC96-F141-84A4-DE475C9DC01F}" srcOrd="2" destOrd="0" parTransId="{BD8CBEA7-F795-FA42-BC14-724366C25DAA}" sibTransId="{B1C24770-1EAC-B640-BAB9-2CBFF460595F}"/>
    <dgm:cxn modelId="{437449C7-A76D-C14D-81C0-EE4B14BCB3B8}" type="presOf" srcId="{061DA728-CC96-F141-84A4-DE475C9DC01F}" destId="{884271FA-6A52-CC47-85F7-4371774F1FC6}" srcOrd="0" destOrd="0" presId="urn:microsoft.com/office/officeart/2005/8/layout/chart3"/>
    <dgm:cxn modelId="{28DBFFF7-B37A-6049-AEEB-6745A10D50D4}" type="presOf" srcId="{FD7CB072-7090-544F-9F58-ABFBCE5B64AC}" destId="{59E7AA04-933F-FE42-84C5-2DD8046E835C}" srcOrd="0" destOrd="0" presId="urn:microsoft.com/office/officeart/2005/8/layout/chart3"/>
    <dgm:cxn modelId="{C6F952F9-0807-7A43-B391-178ABB90F972}" type="presOf" srcId="{385E9638-FF66-E44F-88BC-4EF38EF3AD4B}" destId="{6A0D5493-3AD9-F442-A41E-81146F2674C4}" srcOrd="1" destOrd="0" presId="urn:microsoft.com/office/officeart/2005/8/layout/chart3"/>
    <dgm:cxn modelId="{C5DBD4E7-9841-ED46-8327-4E7E234EF571}" type="presParOf" srcId="{7097CA86-F9BC-5247-9F42-292E61460EFA}" destId="{8CC35AD4-9BC3-284D-AAE3-87617B78ADC9}" srcOrd="0" destOrd="0" presId="urn:microsoft.com/office/officeart/2005/8/layout/chart3"/>
    <dgm:cxn modelId="{D94FFD04-4485-2A4D-B2C4-C683FCC06719}" type="presParOf" srcId="{7097CA86-F9BC-5247-9F42-292E61460EFA}" destId="{A8C9661C-8AFF-0349-8C2F-E15B138C39A9}" srcOrd="1" destOrd="0" presId="urn:microsoft.com/office/officeart/2005/8/layout/chart3"/>
    <dgm:cxn modelId="{E8FB0F5E-E7CE-1D46-8AB8-6B850300EA36}" type="presParOf" srcId="{7097CA86-F9BC-5247-9F42-292E61460EFA}" destId="{43B4D982-5C34-0C40-AD42-F2796CFA8EDD}" srcOrd="2" destOrd="0" presId="urn:microsoft.com/office/officeart/2005/8/layout/chart3"/>
    <dgm:cxn modelId="{99B98343-D90B-A047-913C-43F716118DCD}" type="presParOf" srcId="{7097CA86-F9BC-5247-9F42-292E61460EFA}" destId="{9A9B459B-A9B2-7A47-BA6B-5C97EFAD6768}" srcOrd="3" destOrd="0" presId="urn:microsoft.com/office/officeart/2005/8/layout/chart3"/>
    <dgm:cxn modelId="{17F49ECE-0E7C-F74F-AB5D-0056409C0833}" type="presParOf" srcId="{7097CA86-F9BC-5247-9F42-292E61460EFA}" destId="{884271FA-6A52-CC47-85F7-4371774F1FC6}" srcOrd="4" destOrd="0" presId="urn:microsoft.com/office/officeart/2005/8/layout/chart3"/>
    <dgm:cxn modelId="{21376732-4501-A744-A291-38E97C1EB5E5}" type="presParOf" srcId="{7097CA86-F9BC-5247-9F42-292E61460EFA}" destId="{9ACC4C43-C026-5041-BEBD-AD8CA6690F5C}" srcOrd="5" destOrd="0" presId="urn:microsoft.com/office/officeart/2005/8/layout/chart3"/>
    <dgm:cxn modelId="{7947854F-BEFC-7A4D-BF0B-8A10976AB6FD}" type="presParOf" srcId="{7097CA86-F9BC-5247-9F42-292E61460EFA}" destId="{5870F66E-1A16-E647-A0CD-73E46670381C}" srcOrd="6" destOrd="0" presId="urn:microsoft.com/office/officeart/2005/8/layout/chart3"/>
    <dgm:cxn modelId="{8FAFD515-5161-8648-B453-6AAD74931208}" type="presParOf" srcId="{7097CA86-F9BC-5247-9F42-292E61460EFA}" destId="{86DE7652-631C-E14C-BC9B-EF4E7FEE26AD}" srcOrd="7" destOrd="0" presId="urn:microsoft.com/office/officeart/2005/8/layout/chart3"/>
    <dgm:cxn modelId="{27F48547-82E8-0245-920D-0AAA2F7B4A11}" type="presParOf" srcId="{7097CA86-F9BC-5247-9F42-292E61460EFA}" destId="{59E7AA04-933F-FE42-84C5-2DD8046E835C}" srcOrd="8" destOrd="0" presId="urn:microsoft.com/office/officeart/2005/8/layout/chart3"/>
    <dgm:cxn modelId="{22E262EA-B02E-8F40-989D-215738CE4291}" type="presParOf" srcId="{7097CA86-F9BC-5247-9F42-292E61460EFA}" destId="{F4A9A908-7FB6-1D4A-8E2C-74DE21F7EE1E}" srcOrd="9" destOrd="0" presId="urn:microsoft.com/office/officeart/2005/8/layout/chart3"/>
    <dgm:cxn modelId="{19FA1D7F-2625-4C4E-B53A-64C8A526A580}" type="presParOf" srcId="{7097CA86-F9BC-5247-9F42-292E61460EFA}" destId="{0B514539-AAF1-9143-B088-FFA731ECA9A5}" srcOrd="10" destOrd="0" presId="urn:microsoft.com/office/officeart/2005/8/layout/chart3"/>
    <dgm:cxn modelId="{3962EA3A-514B-274F-8194-B3579635998B}" type="presParOf" srcId="{7097CA86-F9BC-5247-9F42-292E61460EFA}" destId="{2BB6C731-0586-E748-A7B9-14F35F2695C4}" srcOrd="11" destOrd="0" presId="urn:microsoft.com/office/officeart/2005/8/layout/chart3"/>
    <dgm:cxn modelId="{4A0FE3B2-3D2E-4A4B-8202-6564D38BAEEF}" type="presParOf" srcId="{7097CA86-F9BC-5247-9F42-292E61460EFA}" destId="{D1ECB3F6-86AD-0248-85EC-8ECE3C7C6AD4}" srcOrd="12" destOrd="0" presId="urn:microsoft.com/office/officeart/2005/8/layout/chart3"/>
    <dgm:cxn modelId="{10EF109B-DFC5-B241-8876-791FFB86F778}" type="presParOf" srcId="{7097CA86-F9BC-5247-9F42-292E61460EFA}" destId="{6A0D5493-3AD9-F442-A41E-81146F2674C4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7386AE4-4503-6543-9FA8-B8C255DABA9C}" type="doc">
      <dgm:prSet loTypeId="urn:microsoft.com/office/officeart/2005/8/layout/chart3" loCatId="" qsTypeId="urn:microsoft.com/office/officeart/2005/8/quickstyle/simple1" qsCatId="simple" csTypeId="urn:microsoft.com/office/officeart/2005/8/colors/accent3_2" csCatId="accent3" phldr="1"/>
      <dgm:spPr/>
    </dgm:pt>
    <dgm:pt modelId="{2EE72D62-6207-D141-80F1-936C91342D43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9AB246A6-72D6-EA42-BDA9-552D404B5F6E}" type="parTrans" cxnId="{07169B56-0B9F-CB46-852C-E879D1EC8F88}">
      <dgm:prSet/>
      <dgm:spPr/>
      <dgm:t>
        <a:bodyPr/>
        <a:lstStyle/>
        <a:p>
          <a:endParaRPr lang="en-US"/>
        </a:p>
      </dgm:t>
    </dgm:pt>
    <dgm:pt modelId="{9E75B209-F6C6-7447-8CF6-596C02E2D265}" type="sibTrans" cxnId="{07169B56-0B9F-CB46-852C-E879D1EC8F88}">
      <dgm:prSet/>
      <dgm:spPr/>
      <dgm:t>
        <a:bodyPr/>
        <a:lstStyle/>
        <a:p>
          <a:endParaRPr lang="en-US"/>
        </a:p>
      </dgm:t>
    </dgm:pt>
    <dgm:pt modelId="{55B3C124-6EA0-914C-9023-52ED4DDF2A4D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42200CBD-1900-754B-9DFF-EEE2CEA2FF0E}" type="parTrans" cxnId="{C2B60A3E-D449-AF42-BB96-72203538C6B4}">
      <dgm:prSet/>
      <dgm:spPr/>
      <dgm:t>
        <a:bodyPr/>
        <a:lstStyle/>
        <a:p>
          <a:endParaRPr lang="en-US"/>
        </a:p>
      </dgm:t>
    </dgm:pt>
    <dgm:pt modelId="{B6A7A2DC-4F58-9147-B29A-8791DB92D683}" type="sibTrans" cxnId="{C2B60A3E-D449-AF42-BB96-72203538C6B4}">
      <dgm:prSet/>
      <dgm:spPr/>
      <dgm:t>
        <a:bodyPr/>
        <a:lstStyle/>
        <a:p>
          <a:endParaRPr lang="en-US"/>
        </a:p>
      </dgm:t>
    </dgm:pt>
    <dgm:pt modelId="{CAFDA132-C030-A949-B4F8-17D98B369A18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E818B5C0-A6BD-1547-BC4D-6C572C3EA671}" type="parTrans" cxnId="{0E36D5B1-451B-3C46-8EBA-82998ACF342E}">
      <dgm:prSet/>
      <dgm:spPr/>
      <dgm:t>
        <a:bodyPr/>
        <a:lstStyle/>
        <a:p>
          <a:endParaRPr lang="en-US"/>
        </a:p>
      </dgm:t>
    </dgm:pt>
    <dgm:pt modelId="{ABC95DB1-9E45-4449-ABF3-2277F183FDDA}" type="sibTrans" cxnId="{0E36D5B1-451B-3C46-8EBA-82998ACF342E}">
      <dgm:prSet/>
      <dgm:spPr/>
      <dgm:t>
        <a:bodyPr/>
        <a:lstStyle/>
        <a:p>
          <a:endParaRPr lang="en-US"/>
        </a:p>
      </dgm:t>
    </dgm:pt>
    <dgm:pt modelId="{A2565F8C-5E92-2149-A1B7-2698AA29E180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6CFA9FC1-187F-4A4B-8F97-9AB047C87FAD}" type="parTrans" cxnId="{BFD9962B-5E70-4147-A07E-AD1E81E48C26}">
      <dgm:prSet/>
      <dgm:spPr/>
      <dgm:t>
        <a:bodyPr/>
        <a:lstStyle/>
        <a:p>
          <a:endParaRPr lang="en-US"/>
        </a:p>
      </dgm:t>
    </dgm:pt>
    <dgm:pt modelId="{60EE316A-36BF-D648-B15F-92C32A7C68F2}" type="sibTrans" cxnId="{BFD9962B-5E70-4147-A07E-AD1E81E48C26}">
      <dgm:prSet/>
      <dgm:spPr/>
      <dgm:t>
        <a:bodyPr/>
        <a:lstStyle/>
        <a:p>
          <a:endParaRPr lang="en-US"/>
        </a:p>
      </dgm:t>
    </dgm:pt>
    <dgm:pt modelId="{CC8C514C-83F9-434C-83B3-C80DD7B5756D}">
      <dgm:prSet phldrT="[Text]"/>
      <dgm:spPr>
        <a:solidFill>
          <a:srgbClr val="92D050"/>
        </a:solidFill>
      </dgm:spPr>
      <dgm:t>
        <a:bodyPr/>
        <a:lstStyle/>
        <a:p>
          <a:endParaRPr lang="en-US" dirty="0"/>
        </a:p>
      </dgm:t>
    </dgm:pt>
    <dgm:pt modelId="{36F3BE49-2BFB-4E4B-B51F-9638C5B85DA6}" type="parTrans" cxnId="{335A118F-318D-9543-8EA4-4086F45D3ADD}">
      <dgm:prSet/>
      <dgm:spPr/>
      <dgm:t>
        <a:bodyPr/>
        <a:lstStyle/>
        <a:p>
          <a:endParaRPr lang="en-US"/>
        </a:p>
      </dgm:t>
    </dgm:pt>
    <dgm:pt modelId="{F77B5C4F-2A40-4144-BF1A-F67DC1FCF707}" type="sibTrans" cxnId="{335A118F-318D-9543-8EA4-4086F45D3ADD}">
      <dgm:prSet/>
      <dgm:spPr/>
      <dgm:t>
        <a:bodyPr/>
        <a:lstStyle/>
        <a:p>
          <a:endParaRPr lang="en-US"/>
        </a:p>
      </dgm:t>
    </dgm:pt>
    <dgm:pt modelId="{FC81D493-5296-854F-88EC-40E4E1E9FA49}" type="pres">
      <dgm:prSet presAssocID="{37386AE4-4503-6543-9FA8-B8C255DABA9C}" presName="compositeShape" presStyleCnt="0">
        <dgm:presLayoutVars>
          <dgm:chMax val="7"/>
          <dgm:dir/>
          <dgm:resizeHandles val="exact"/>
        </dgm:presLayoutVars>
      </dgm:prSet>
      <dgm:spPr/>
    </dgm:pt>
    <dgm:pt modelId="{0545CB0D-7A41-EE46-BEC3-7BECE8993C7A}" type="pres">
      <dgm:prSet presAssocID="{37386AE4-4503-6543-9FA8-B8C255DABA9C}" presName="wedge1" presStyleLbl="node1" presStyleIdx="0" presStyleCnt="5" custLinFactNeighborX="-3467" custLinFactNeighborY="4830"/>
      <dgm:spPr/>
    </dgm:pt>
    <dgm:pt modelId="{E2D0A94D-74AB-B240-BF21-B5449E77D8BA}" type="pres">
      <dgm:prSet presAssocID="{37386AE4-4503-6543-9FA8-B8C255DABA9C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7F8BE81-98F8-054D-9D04-1EB719C0A2EB}" type="pres">
      <dgm:prSet presAssocID="{37386AE4-4503-6543-9FA8-B8C255DABA9C}" presName="wedge2" presStyleLbl="node1" presStyleIdx="1" presStyleCnt="5"/>
      <dgm:spPr/>
    </dgm:pt>
    <dgm:pt modelId="{1AD15679-9520-DB46-96E5-BAD42CFA1F97}" type="pres">
      <dgm:prSet presAssocID="{37386AE4-4503-6543-9FA8-B8C255DABA9C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D0324F77-E212-5741-B5AC-A342B1C1BF80}" type="pres">
      <dgm:prSet presAssocID="{37386AE4-4503-6543-9FA8-B8C255DABA9C}" presName="wedge3" presStyleLbl="node1" presStyleIdx="2" presStyleCnt="5"/>
      <dgm:spPr/>
    </dgm:pt>
    <dgm:pt modelId="{F248F713-A1F1-C84A-B8CF-329EE2EB3EFF}" type="pres">
      <dgm:prSet presAssocID="{37386AE4-4503-6543-9FA8-B8C255DABA9C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43D6011E-0BEC-FE4C-8F80-BBA27A7494B5}" type="pres">
      <dgm:prSet presAssocID="{37386AE4-4503-6543-9FA8-B8C255DABA9C}" presName="wedge4" presStyleLbl="node1" presStyleIdx="3" presStyleCnt="5"/>
      <dgm:spPr/>
    </dgm:pt>
    <dgm:pt modelId="{4622DCD8-D534-ED48-A7D8-95FD1A8C7CDE}" type="pres">
      <dgm:prSet presAssocID="{37386AE4-4503-6543-9FA8-B8C255DABA9C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5EF1DD18-55F1-9043-B1BF-6E6286DF7595}" type="pres">
      <dgm:prSet presAssocID="{37386AE4-4503-6543-9FA8-B8C255DABA9C}" presName="wedge5" presStyleLbl="node1" presStyleIdx="4" presStyleCnt="5"/>
      <dgm:spPr/>
    </dgm:pt>
    <dgm:pt modelId="{CC4CB223-FEFB-4243-9034-03C4C27D7A50}" type="pres">
      <dgm:prSet presAssocID="{37386AE4-4503-6543-9FA8-B8C255DABA9C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00FA5E03-46CB-5F4F-BFA9-B0200090E770}" type="presOf" srcId="{2EE72D62-6207-D141-80F1-936C91342D43}" destId="{E2D0A94D-74AB-B240-BF21-B5449E77D8BA}" srcOrd="1" destOrd="0" presId="urn:microsoft.com/office/officeart/2005/8/layout/chart3"/>
    <dgm:cxn modelId="{DB6E0608-C892-AB41-B993-0DE4415D9454}" type="presOf" srcId="{CC8C514C-83F9-434C-83B3-C80DD7B5756D}" destId="{1AD15679-9520-DB46-96E5-BAD42CFA1F97}" srcOrd="1" destOrd="0" presId="urn:microsoft.com/office/officeart/2005/8/layout/chart3"/>
    <dgm:cxn modelId="{BFD9962B-5E70-4147-A07E-AD1E81E48C26}" srcId="{37386AE4-4503-6543-9FA8-B8C255DABA9C}" destId="{A2565F8C-5E92-2149-A1B7-2698AA29E180}" srcOrd="2" destOrd="0" parTransId="{6CFA9FC1-187F-4A4B-8F97-9AB047C87FAD}" sibTransId="{60EE316A-36BF-D648-B15F-92C32A7C68F2}"/>
    <dgm:cxn modelId="{541EDF30-DC3A-6B40-AD76-BA1E4AD6F7E8}" type="presOf" srcId="{55B3C124-6EA0-914C-9023-52ED4DDF2A4D}" destId="{5EF1DD18-55F1-9043-B1BF-6E6286DF7595}" srcOrd="0" destOrd="0" presId="urn:microsoft.com/office/officeart/2005/8/layout/chart3"/>
    <dgm:cxn modelId="{43494537-5A7D-7447-AE4B-EE6F1A904167}" type="presOf" srcId="{CAFDA132-C030-A949-B4F8-17D98B369A18}" destId="{4622DCD8-D534-ED48-A7D8-95FD1A8C7CDE}" srcOrd="1" destOrd="0" presId="urn:microsoft.com/office/officeart/2005/8/layout/chart3"/>
    <dgm:cxn modelId="{C2B60A3E-D449-AF42-BB96-72203538C6B4}" srcId="{37386AE4-4503-6543-9FA8-B8C255DABA9C}" destId="{55B3C124-6EA0-914C-9023-52ED4DDF2A4D}" srcOrd="4" destOrd="0" parTransId="{42200CBD-1900-754B-9DFF-EEE2CEA2FF0E}" sibTransId="{B6A7A2DC-4F58-9147-B29A-8791DB92D683}"/>
    <dgm:cxn modelId="{B956ED4B-E478-3743-8244-C3DCEA90CF34}" type="presOf" srcId="{55B3C124-6EA0-914C-9023-52ED4DDF2A4D}" destId="{CC4CB223-FEFB-4243-9034-03C4C27D7A50}" srcOrd="1" destOrd="0" presId="urn:microsoft.com/office/officeart/2005/8/layout/chart3"/>
    <dgm:cxn modelId="{EEDD404F-9A35-4543-B0C0-8F84A278F1A2}" type="presOf" srcId="{CAFDA132-C030-A949-B4F8-17D98B369A18}" destId="{43D6011E-0BEC-FE4C-8F80-BBA27A7494B5}" srcOrd="0" destOrd="0" presId="urn:microsoft.com/office/officeart/2005/8/layout/chart3"/>
    <dgm:cxn modelId="{07169B56-0B9F-CB46-852C-E879D1EC8F88}" srcId="{37386AE4-4503-6543-9FA8-B8C255DABA9C}" destId="{2EE72D62-6207-D141-80F1-936C91342D43}" srcOrd="0" destOrd="0" parTransId="{9AB246A6-72D6-EA42-BDA9-552D404B5F6E}" sibTransId="{9E75B209-F6C6-7447-8CF6-596C02E2D265}"/>
    <dgm:cxn modelId="{459E336C-2322-F54B-B500-1C39AE0B1774}" type="presOf" srcId="{CC8C514C-83F9-434C-83B3-C80DD7B5756D}" destId="{E7F8BE81-98F8-054D-9D04-1EB719C0A2EB}" srcOrd="0" destOrd="0" presId="urn:microsoft.com/office/officeart/2005/8/layout/chart3"/>
    <dgm:cxn modelId="{4C6C127B-4EFF-0746-9A15-623A4816301B}" type="presOf" srcId="{37386AE4-4503-6543-9FA8-B8C255DABA9C}" destId="{FC81D493-5296-854F-88EC-40E4E1E9FA49}" srcOrd="0" destOrd="0" presId="urn:microsoft.com/office/officeart/2005/8/layout/chart3"/>
    <dgm:cxn modelId="{335A118F-318D-9543-8EA4-4086F45D3ADD}" srcId="{37386AE4-4503-6543-9FA8-B8C255DABA9C}" destId="{CC8C514C-83F9-434C-83B3-C80DD7B5756D}" srcOrd="1" destOrd="0" parTransId="{36F3BE49-2BFB-4E4B-B51F-9638C5B85DA6}" sibTransId="{F77B5C4F-2A40-4144-BF1A-F67DC1FCF707}"/>
    <dgm:cxn modelId="{952C948F-D56D-1A46-99B9-334D208F1429}" type="presOf" srcId="{2EE72D62-6207-D141-80F1-936C91342D43}" destId="{0545CB0D-7A41-EE46-BEC3-7BECE8993C7A}" srcOrd="0" destOrd="0" presId="urn:microsoft.com/office/officeart/2005/8/layout/chart3"/>
    <dgm:cxn modelId="{0E36D5B1-451B-3C46-8EBA-82998ACF342E}" srcId="{37386AE4-4503-6543-9FA8-B8C255DABA9C}" destId="{CAFDA132-C030-A949-B4F8-17D98B369A18}" srcOrd="3" destOrd="0" parTransId="{E818B5C0-A6BD-1547-BC4D-6C572C3EA671}" sibTransId="{ABC95DB1-9E45-4449-ABF3-2277F183FDDA}"/>
    <dgm:cxn modelId="{837895C1-C2A3-0C49-9FA8-B8E298B74504}" type="presOf" srcId="{A2565F8C-5E92-2149-A1B7-2698AA29E180}" destId="{D0324F77-E212-5741-B5AC-A342B1C1BF80}" srcOrd="0" destOrd="0" presId="urn:microsoft.com/office/officeart/2005/8/layout/chart3"/>
    <dgm:cxn modelId="{2F4C1CFD-48CE-1F4D-8913-72D814D2CB2A}" type="presOf" srcId="{A2565F8C-5E92-2149-A1B7-2698AA29E180}" destId="{F248F713-A1F1-C84A-B8CF-329EE2EB3EFF}" srcOrd="1" destOrd="0" presId="urn:microsoft.com/office/officeart/2005/8/layout/chart3"/>
    <dgm:cxn modelId="{972FAFC1-6AC9-8540-A209-0C32D2C80CC0}" type="presParOf" srcId="{FC81D493-5296-854F-88EC-40E4E1E9FA49}" destId="{0545CB0D-7A41-EE46-BEC3-7BECE8993C7A}" srcOrd="0" destOrd="0" presId="urn:microsoft.com/office/officeart/2005/8/layout/chart3"/>
    <dgm:cxn modelId="{EEC01B7E-FD92-8940-A510-731602C7B666}" type="presParOf" srcId="{FC81D493-5296-854F-88EC-40E4E1E9FA49}" destId="{E2D0A94D-74AB-B240-BF21-B5449E77D8BA}" srcOrd="1" destOrd="0" presId="urn:microsoft.com/office/officeart/2005/8/layout/chart3"/>
    <dgm:cxn modelId="{302D5DD0-0D1E-F34E-B61A-A8E12400A8C5}" type="presParOf" srcId="{FC81D493-5296-854F-88EC-40E4E1E9FA49}" destId="{E7F8BE81-98F8-054D-9D04-1EB719C0A2EB}" srcOrd="2" destOrd="0" presId="urn:microsoft.com/office/officeart/2005/8/layout/chart3"/>
    <dgm:cxn modelId="{3CDD812C-51AB-C945-B342-50CF5274F8D3}" type="presParOf" srcId="{FC81D493-5296-854F-88EC-40E4E1E9FA49}" destId="{1AD15679-9520-DB46-96E5-BAD42CFA1F97}" srcOrd="3" destOrd="0" presId="urn:microsoft.com/office/officeart/2005/8/layout/chart3"/>
    <dgm:cxn modelId="{E430B3E7-DEAA-B941-B59D-294623ADFCEF}" type="presParOf" srcId="{FC81D493-5296-854F-88EC-40E4E1E9FA49}" destId="{D0324F77-E212-5741-B5AC-A342B1C1BF80}" srcOrd="4" destOrd="0" presId="urn:microsoft.com/office/officeart/2005/8/layout/chart3"/>
    <dgm:cxn modelId="{FCB8FE2D-374D-8240-B6B6-4FB47A62F214}" type="presParOf" srcId="{FC81D493-5296-854F-88EC-40E4E1E9FA49}" destId="{F248F713-A1F1-C84A-B8CF-329EE2EB3EFF}" srcOrd="5" destOrd="0" presId="urn:microsoft.com/office/officeart/2005/8/layout/chart3"/>
    <dgm:cxn modelId="{471CB8B9-8F3F-6143-8C44-7742E2D2E045}" type="presParOf" srcId="{FC81D493-5296-854F-88EC-40E4E1E9FA49}" destId="{43D6011E-0BEC-FE4C-8F80-BBA27A7494B5}" srcOrd="6" destOrd="0" presId="urn:microsoft.com/office/officeart/2005/8/layout/chart3"/>
    <dgm:cxn modelId="{3CFC0D36-8A57-8D46-961C-5942ED6ACD9A}" type="presParOf" srcId="{FC81D493-5296-854F-88EC-40E4E1E9FA49}" destId="{4622DCD8-D534-ED48-A7D8-95FD1A8C7CDE}" srcOrd="7" destOrd="0" presId="urn:microsoft.com/office/officeart/2005/8/layout/chart3"/>
    <dgm:cxn modelId="{5F9D6051-460C-7A43-ADC9-4DEC552D639C}" type="presParOf" srcId="{FC81D493-5296-854F-88EC-40E4E1E9FA49}" destId="{5EF1DD18-55F1-9043-B1BF-6E6286DF7595}" srcOrd="8" destOrd="0" presId="urn:microsoft.com/office/officeart/2005/8/layout/chart3"/>
    <dgm:cxn modelId="{6D0AC41D-2791-D647-BC32-4B5CD7449759}" type="presParOf" srcId="{FC81D493-5296-854F-88EC-40E4E1E9FA49}" destId="{CC4CB223-FEFB-4243-9034-03C4C27D7A50}" srcOrd="9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106AD4D-2FBA-C24D-B097-C7531507084F}" type="doc">
      <dgm:prSet loTypeId="urn:microsoft.com/office/officeart/2005/8/layout/chart3" loCatId="" qsTypeId="urn:microsoft.com/office/officeart/2005/8/quickstyle/simple1" qsCatId="simple" csTypeId="urn:microsoft.com/office/officeart/2005/8/colors/accent5_2" csCatId="accent5" phldr="1"/>
      <dgm:spPr/>
    </dgm:pt>
    <dgm:pt modelId="{AD9CB7B4-2F9A-9343-BD56-AB2B05836D59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EAF50DFF-A811-2745-BF48-C6E7343BCF60}" type="parTrans" cxnId="{033CF171-A54D-8E4A-978B-D7CCFD33865D}">
      <dgm:prSet/>
      <dgm:spPr/>
      <dgm:t>
        <a:bodyPr/>
        <a:lstStyle/>
        <a:p>
          <a:endParaRPr lang="en-US"/>
        </a:p>
      </dgm:t>
    </dgm:pt>
    <dgm:pt modelId="{7FC371A6-7AFD-DB42-B110-63E04C3FA242}" type="sibTrans" cxnId="{033CF171-A54D-8E4A-978B-D7CCFD33865D}">
      <dgm:prSet/>
      <dgm:spPr/>
      <dgm:t>
        <a:bodyPr/>
        <a:lstStyle/>
        <a:p>
          <a:endParaRPr lang="en-US"/>
        </a:p>
      </dgm:t>
    </dgm:pt>
    <dgm:pt modelId="{CDE17AB2-FB00-924A-9975-20586DB19073}">
      <dgm:prSet phldrT="[Text]"/>
      <dgm:spPr>
        <a:solidFill>
          <a:srgbClr val="0070C0"/>
        </a:solidFill>
      </dgm:spPr>
      <dgm:t>
        <a:bodyPr/>
        <a:lstStyle/>
        <a:p>
          <a:endParaRPr lang="en-US" dirty="0">
            <a:solidFill>
              <a:sysClr val="windowText" lastClr="000000"/>
            </a:solidFill>
          </a:endParaRPr>
        </a:p>
      </dgm:t>
    </dgm:pt>
    <dgm:pt modelId="{6CB96777-EA3A-8E4D-848F-D00D3AE4A07E}" type="parTrans" cxnId="{8025033A-DA6C-CD4B-80A9-C115F3EE0451}">
      <dgm:prSet/>
      <dgm:spPr/>
      <dgm:t>
        <a:bodyPr/>
        <a:lstStyle/>
        <a:p>
          <a:endParaRPr lang="en-US"/>
        </a:p>
      </dgm:t>
    </dgm:pt>
    <dgm:pt modelId="{3C91DB78-2C66-C04B-A6CF-D5141B186FF5}" type="sibTrans" cxnId="{8025033A-DA6C-CD4B-80A9-C115F3EE0451}">
      <dgm:prSet/>
      <dgm:spPr/>
      <dgm:t>
        <a:bodyPr/>
        <a:lstStyle/>
        <a:p>
          <a:endParaRPr lang="en-US"/>
        </a:p>
      </dgm:t>
    </dgm:pt>
    <dgm:pt modelId="{A77A894D-92E8-574D-AE9D-C9646A1872DA}">
      <dgm:prSet phldrT="[Text]"/>
      <dgm:spPr>
        <a:solidFill>
          <a:srgbClr val="0070C0"/>
        </a:solidFill>
      </dgm:spPr>
      <dgm:t>
        <a:bodyPr/>
        <a:lstStyle/>
        <a:p>
          <a:endParaRPr lang="en-US" dirty="0"/>
        </a:p>
      </dgm:t>
    </dgm:pt>
    <dgm:pt modelId="{7E371F29-443A-B34F-99B5-D0FAC714470D}" type="parTrans" cxnId="{A2FB035C-E048-6845-8163-520F44E29CE3}">
      <dgm:prSet/>
      <dgm:spPr/>
      <dgm:t>
        <a:bodyPr/>
        <a:lstStyle/>
        <a:p>
          <a:endParaRPr lang="en-US"/>
        </a:p>
      </dgm:t>
    </dgm:pt>
    <dgm:pt modelId="{8B39B4E1-45E0-D044-A520-70CC646F3BF9}" type="sibTrans" cxnId="{A2FB035C-E048-6845-8163-520F44E29CE3}">
      <dgm:prSet/>
      <dgm:spPr/>
      <dgm:t>
        <a:bodyPr/>
        <a:lstStyle/>
        <a:p>
          <a:endParaRPr lang="en-US"/>
        </a:p>
      </dgm:t>
    </dgm:pt>
    <dgm:pt modelId="{E0CE8D07-4ED9-B243-90E0-794D639D8AFD}" type="pres">
      <dgm:prSet presAssocID="{A106AD4D-2FBA-C24D-B097-C7531507084F}" presName="compositeShape" presStyleCnt="0">
        <dgm:presLayoutVars>
          <dgm:chMax val="7"/>
          <dgm:dir/>
          <dgm:resizeHandles val="exact"/>
        </dgm:presLayoutVars>
      </dgm:prSet>
      <dgm:spPr/>
    </dgm:pt>
    <dgm:pt modelId="{D5335DF6-AAD5-774B-9E41-32933F39968A}" type="pres">
      <dgm:prSet presAssocID="{A106AD4D-2FBA-C24D-B097-C7531507084F}" presName="wedge1" presStyleLbl="node1" presStyleIdx="0" presStyleCnt="3" custLinFactNeighborX="-5138" custLinFactNeighborY="2998"/>
      <dgm:spPr/>
    </dgm:pt>
    <dgm:pt modelId="{2A850EE2-C5C9-4D47-991D-B4C3F599CFC5}" type="pres">
      <dgm:prSet presAssocID="{A106AD4D-2FBA-C24D-B097-C7531507084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FB7C9F6-98E9-2D49-8E2A-822E22FE58E2}" type="pres">
      <dgm:prSet presAssocID="{A106AD4D-2FBA-C24D-B097-C7531507084F}" presName="wedge2" presStyleLbl="node1" presStyleIdx="1" presStyleCnt="3"/>
      <dgm:spPr/>
    </dgm:pt>
    <dgm:pt modelId="{52C15D58-A647-634B-B38F-C52185E8D656}" type="pres">
      <dgm:prSet presAssocID="{A106AD4D-2FBA-C24D-B097-C7531507084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756FB08-80CF-9B4C-AE3A-4DAFAC233274}" type="pres">
      <dgm:prSet presAssocID="{A106AD4D-2FBA-C24D-B097-C7531507084F}" presName="wedge3" presStyleLbl="node1" presStyleIdx="2" presStyleCnt="3"/>
      <dgm:spPr/>
    </dgm:pt>
    <dgm:pt modelId="{E1635BD8-68B2-D643-AB3A-5A12F18D8616}" type="pres">
      <dgm:prSet presAssocID="{A106AD4D-2FBA-C24D-B097-C7531507084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4893716-2941-0F44-BAF3-E0CEBDB11795}" type="presOf" srcId="{CDE17AB2-FB00-924A-9975-20586DB19073}" destId="{1FB7C9F6-98E9-2D49-8E2A-822E22FE58E2}" srcOrd="0" destOrd="0" presId="urn:microsoft.com/office/officeart/2005/8/layout/chart3"/>
    <dgm:cxn modelId="{8025033A-DA6C-CD4B-80A9-C115F3EE0451}" srcId="{A106AD4D-2FBA-C24D-B097-C7531507084F}" destId="{CDE17AB2-FB00-924A-9975-20586DB19073}" srcOrd="1" destOrd="0" parTransId="{6CB96777-EA3A-8E4D-848F-D00D3AE4A07E}" sibTransId="{3C91DB78-2C66-C04B-A6CF-D5141B186FF5}"/>
    <dgm:cxn modelId="{6E2AC155-CB01-BA4E-89EB-CB6F21D93B7E}" type="presOf" srcId="{CDE17AB2-FB00-924A-9975-20586DB19073}" destId="{52C15D58-A647-634B-B38F-C52185E8D656}" srcOrd="1" destOrd="0" presId="urn:microsoft.com/office/officeart/2005/8/layout/chart3"/>
    <dgm:cxn modelId="{A2FB035C-E048-6845-8163-520F44E29CE3}" srcId="{A106AD4D-2FBA-C24D-B097-C7531507084F}" destId="{A77A894D-92E8-574D-AE9D-C9646A1872DA}" srcOrd="2" destOrd="0" parTransId="{7E371F29-443A-B34F-99B5-D0FAC714470D}" sibTransId="{8B39B4E1-45E0-D044-A520-70CC646F3BF9}"/>
    <dgm:cxn modelId="{66ED0B69-8E94-4744-9F56-81602655CA02}" type="presOf" srcId="{AD9CB7B4-2F9A-9343-BD56-AB2B05836D59}" destId="{D5335DF6-AAD5-774B-9E41-32933F39968A}" srcOrd="0" destOrd="0" presId="urn:microsoft.com/office/officeart/2005/8/layout/chart3"/>
    <dgm:cxn modelId="{033CF171-A54D-8E4A-978B-D7CCFD33865D}" srcId="{A106AD4D-2FBA-C24D-B097-C7531507084F}" destId="{AD9CB7B4-2F9A-9343-BD56-AB2B05836D59}" srcOrd="0" destOrd="0" parTransId="{EAF50DFF-A811-2745-BF48-C6E7343BCF60}" sibTransId="{7FC371A6-7AFD-DB42-B110-63E04C3FA242}"/>
    <dgm:cxn modelId="{F4715395-1954-0842-8F18-5681FF34AFE0}" type="presOf" srcId="{AD9CB7B4-2F9A-9343-BD56-AB2B05836D59}" destId="{2A850EE2-C5C9-4D47-991D-B4C3F599CFC5}" srcOrd="1" destOrd="0" presId="urn:microsoft.com/office/officeart/2005/8/layout/chart3"/>
    <dgm:cxn modelId="{7CB89CAD-0E85-9A41-B9B8-5CAE76E96EFE}" type="presOf" srcId="{A106AD4D-2FBA-C24D-B097-C7531507084F}" destId="{E0CE8D07-4ED9-B243-90E0-794D639D8AFD}" srcOrd="0" destOrd="0" presId="urn:microsoft.com/office/officeart/2005/8/layout/chart3"/>
    <dgm:cxn modelId="{2BED41D8-46D5-2B41-B128-F10FF0613339}" type="presOf" srcId="{A77A894D-92E8-574D-AE9D-C9646A1872DA}" destId="{E1635BD8-68B2-D643-AB3A-5A12F18D8616}" srcOrd="1" destOrd="0" presId="urn:microsoft.com/office/officeart/2005/8/layout/chart3"/>
    <dgm:cxn modelId="{E4EEF2E0-B025-D248-8678-750EF8AD46AE}" type="presOf" srcId="{A77A894D-92E8-574D-AE9D-C9646A1872DA}" destId="{F756FB08-80CF-9B4C-AE3A-4DAFAC233274}" srcOrd="0" destOrd="0" presId="urn:microsoft.com/office/officeart/2005/8/layout/chart3"/>
    <dgm:cxn modelId="{6F51AF81-A74D-174E-89A0-D41A6AA28B82}" type="presParOf" srcId="{E0CE8D07-4ED9-B243-90E0-794D639D8AFD}" destId="{D5335DF6-AAD5-774B-9E41-32933F39968A}" srcOrd="0" destOrd="0" presId="urn:microsoft.com/office/officeart/2005/8/layout/chart3"/>
    <dgm:cxn modelId="{B37F405F-3CB6-4447-8B7B-9739FDE0D13E}" type="presParOf" srcId="{E0CE8D07-4ED9-B243-90E0-794D639D8AFD}" destId="{2A850EE2-C5C9-4D47-991D-B4C3F599CFC5}" srcOrd="1" destOrd="0" presId="urn:microsoft.com/office/officeart/2005/8/layout/chart3"/>
    <dgm:cxn modelId="{9D94D1B4-0E96-9E4A-8327-80E2C95F7CCF}" type="presParOf" srcId="{E0CE8D07-4ED9-B243-90E0-794D639D8AFD}" destId="{1FB7C9F6-98E9-2D49-8E2A-822E22FE58E2}" srcOrd="2" destOrd="0" presId="urn:microsoft.com/office/officeart/2005/8/layout/chart3"/>
    <dgm:cxn modelId="{CEFF2434-0293-5941-B866-BEDBEC3CB774}" type="presParOf" srcId="{E0CE8D07-4ED9-B243-90E0-794D639D8AFD}" destId="{52C15D58-A647-634B-B38F-C52185E8D656}" srcOrd="3" destOrd="0" presId="urn:microsoft.com/office/officeart/2005/8/layout/chart3"/>
    <dgm:cxn modelId="{6BD8C1D9-6C21-AA4C-9CED-0D5E1CE3A153}" type="presParOf" srcId="{E0CE8D07-4ED9-B243-90E0-794D639D8AFD}" destId="{F756FB08-80CF-9B4C-AE3A-4DAFAC233274}" srcOrd="4" destOrd="0" presId="urn:microsoft.com/office/officeart/2005/8/layout/chart3"/>
    <dgm:cxn modelId="{9C447C15-EF37-2146-8039-C6FEE2F0AF8B}" type="presParOf" srcId="{E0CE8D07-4ED9-B243-90E0-794D639D8AFD}" destId="{E1635BD8-68B2-D643-AB3A-5A12F18D8616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35DF6-AAD5-774B-9E41-32933F39968A}">
      <dsp:nvSpPr>
        <dsp:cNvPr id="0" name=""/>
        <dsp:cNvSpPr/>
      </dsp:nvSpPr>
      <dsp:spPr>
        <a:xfrm>
          <a:off x="682636" y="381934"/>
          <a:ext cx="3461521" cy="3461521"/>
        </a:xfrm>
        <a:prstGeom prst="pie">
          <a:avLst>
            <a:gd name="adj1" fmla="val 16200000"/>
            <a:gd name="adj2" fmla="val 18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564632" y="1020667"/>
        <a:ext cx="1174444" cy="1153840"/>
      </dsp:txXfrm>
    </dsp:sp>
    <dsp:sp modelId="{1FB7C9F6-98E9-2D49-8E2A-822E22FE58E2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>
            <a:solidFill>
              <a:sysClr val="windowText" lastClr="000000"/>
            </a:solidFill>
          </a:endParaRPr>
        </a:p>
      </dsp:txBody>
      <dsp:txXfrm>
        <a:off x="1629853" y="2565234"/>
        <a:ext cx="1565926" cy="1071423"/>
      </dsp:txXfrm>
    </dsp:sp>
    <dsp:sp modelId="{F756FB08-80CF-9B4C-AE3A-4DAFAC233274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9000000"/>
            <a:gd name="adj2" fmla="val 162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052933" y="1061121"/>
        <a:ext cx="1174444" cy="11538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35DF6-AAD5-774B-9E41-32933F39968A}">
      <dsp:nvSpPr>
        <dsp:cNvPr id="0" name=""/>
        <dsp:cNvSpPr/>
      </dsp:nvSpPr>
      <dsp:spPr>
        <a:xfrm>
          <a:off x="682636" y="381934"/>
          <a:ext cx="3461521" cy="3461521"/>
        </a:xfrm>
        <a:prstGeom prst="pie">
          <a:avLst>
            <a:gd name="adj1" fmla="val 16200000"/>
            <a:gd name="adj2" fmla="val 18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564632" y="1020667"/>
        <a:ext cx="1174444" cy="1153840"/>
      </dsp:txXfrm>
    </dsp:sp>
    <dsp:sp modelId="{1FB7C9F6-98E9-2D49-8E2A-822E22FE58E2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>
            <a:solidFill>
              <a:sysClr val="windowText" lastClr="000000"/>
            </a:solidFill>
          </a:endParaRPr>
        </a:p>
      </dsp:txBody>
      <dsp:txXfrm>
        <a:off x="1629853" y="2565234"/>
        <a:ext cx="1565926" cy="1071423"/>
      </dsp:txXfrm>
    </dsp:sp>
    <dsp:sp modelId="{F756FB08-80CF-9B4C-AE3A-4DAFAC233274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9000000"/>
            <a:gd name="adj2" fmla="val 162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052933" y="1061121"/>
        <a:ext cx="1174444" cy="11538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5CB0D-7A41-EE46-BEC3-7BECE8993C7A}">
      <dsp:nvSpPr>
        <dsp:cNvPr id="0" name=""/>
        <dsp:cNvSpPr/>
      </dsp:nvSpPr>
      <dsp:spPr>
        <a:xfrm>
          <a:off x="1506857" y="590525"/>
          <a:ext cx="4944491" cy="4944491"/>
        </a:xfrm>
        <a:prstGeom prst="pie">
          <a:avLst>
            <a:gd name="adj1" fmla="val 16200000"/>
            <a:gd name="adj2" fmla="val 2052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041497" y="1329255"/>
        <a:ext cx="1677595" cy="1147828"/>
      </dsp:txXfrm>
    </dsp:sp>
    <dsp:sp modelId="{E7F8BE81-98F8-054D-9D04-1EB719C0A2EB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20520000"/>
            <a:gd name="adj2" fmla="val 324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736803" y="2826895"/>
        <a:ext cx="1471574" cy="1242009"/>
      </dsp:txXfrm>
    </dsp:sp>
    <dsp:sp modelId="{D0324F77-E212-5741-B5AC-A342B1C1BF80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3240000"/>
            <a:gd name="adj2" fmla="val 756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3094526" y="4298469"/>
        <a:ext cx="1765889" cy="1059533"/>
      </dsp:txXfrm>
    </dsp:sp>
    <dsp:sp modelId="{43D6011E-0BEC-FE4C-8F80-BBA27A7494B5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7560000"/>
            <a:gd name="adj2" fmla="val 1188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740677" y="2826895"/>
        <a:ext cx="1471574" cy="1242009"/>
      </dsp:txXfrm>
    </dsp:sp>
    <dsp:sp modelId="{5EF1DD18-55F1-9043-B1BF-6E6286DF7595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11880000"/>
            <a:gd name="adj2" fmla="val 1620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226297" y="1343547"/>
        <a:ext cx="1677595" cy="114782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35DF6-AAD5-774B-9E41-32933F39968A}">
      <dsp:nvSpPr>
        <dsp:cNvPr id="0" name=""/>
        <dsp:cNvSpPr/>
      </dsp:nvSpPr>
      <dsp:spPr>
        <a:xfrm>
          <a:off x="682636" y="381934"/>
          <a:ext cx="3461521" cy="3461521"/>
        </a:xfrm>
        <a:prstGeom prst="pie">
          <a:avLst>
            <a:gd name="adj1" fmla="val 16200000"/>
            <a:gd name="adj2" fmla="val 18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564632" y="1020667"/>
        <a:ext cx="1174444" cy="1153840"/>
      </dsp:txXfrm>
    </dsp:sp>
    <dsp:sp modelId="{1FB7C9F6-98E9-2D49-8E2A-822E22FE58E2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>
            <a:solidFill>
              <a:sysClr val="windowText" lastClr="000000"/>
            </a:solidFill>
          </a:endParaRPr>
        </a:p>
      </dsp:txBody>
      <dsp:txXfrm>
        <a:off x="1629853" y="2565234"/>
        <a:ext cx="1565926" cy="1071423"/>
      </dsp:txXfrm>
    </dsp:sp>
    <dsp:sp modelId="{F756FB08-80CF-9B4C-AE3A-4DAFAC233274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9000000"/>
            <a:gd name="adj2" fmla="val 162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052933" y="1061121"/>
        <a:ext cx="1174444" cy="115384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35AD4-9BC3-284D-AAE3-87617B78ADC9}">
      <dsp:nvSpPr>
        <dsp:cNvPr id="0" name=""/>
        <dsp:cNvSpPr/>
      </dsp:nvSpPr>
      <dsp:spPr>
        <a:xfrm>
          <a:off x="2426591" y="-431878"/>
          <a:ext cx="6494054" cy="6494054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t" anchorCtr="0">
          <a:noAutofit/>
        </a:bodyPr>
        <a:lstStyle/>
        <a:p>
          <a:pPr marL="0" lvl="0" indent="0" algn="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5737786" y="186602"/>
        <a:ext cx="1778133" cy="1120997"/>
      </dsp:txXfrm>
    </dsp:sp>
    <dsp:sp modelId="{43B4D982-5C34-0C40-AD42-F2796CFA8EDD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6870688" y="1889153"/>
        <a:ext cx="1886368" cy="1198307"/>
      </dsp:txXfrm>
    </dsp:sp>
    <dsp:sp modelId="{884271FA-6A52-CC47-85F7-4371774F1FC6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/>
            <a:t> </a:t>
          </a:r>
        </a:p>
      </dsp:txBody>
      <dsp:txXfrm>
        <a:off x="6600103" y="3435357"/>
        <a:ext cx="1700823" cy="1236962"/>
      </dsp:txXfrm>
    </dsp:sp>
    <dsp:sp modelId="{5870F66E-1A16-E647-A0CD-73E46670381C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4802641" y="4672319"/>
        <a:ext cx="1739478" cy="1236962"/>
      </dsp:txXfrm>
    </dsp:sp>
    <dsp:sp modelId="{59E7AA04-933F-FE42-84C5-2DD8046E835C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3043835" y="3435357"/>
        <a:ext cx="1700823" cy="1236962"/>
      </dsp:txXfrm>
    </dsp:sp>
    <dsp:sp modelId="{0B514539-AAF1-9143-B088-FFA731ECA9A5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10028574"/>
            <a:gd name="adj2" fmla="val 131142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2587705" y="1889153"/>
        <a:ext cx="1886368" cy="1198307"/>
      </dsp:txXfrm>
    </dsp:sp>
    <dsp:sp modelId="{D1ECB3F6-86AD-0248-85EC-8ECE3C7C6AD4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13114284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3832398" y="188330"/>
        <a:ext cx="1778133" cy="112099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5CB0D-7A41-EE46-BEC3-7BECE8993C7A}">
      <dsp:nvSpPr>
        <dsp:cNvPr id="0" name=""/>
        <dsp:cNvSpPr/>
      </dsp:nvSpPr>
      <dsp:spPr>
        <a:xfrm>
          <a:off x="1506857" y="590525"/>
          <a:ext cx="4944491" cy="4944491"/>
        </a:xfrm>
        <a:prstGeom prst="pie">
          <a:avLst>
            <a:gd name="adj1" fmla="val 16200000"/>
            <a:gd name="adj2" fmla="val 2052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041497" y="1329255"/>
        <a:ext cx="1677595" cy="1147828"/>
      </dsp:txXfrm>
    </dsp:sp>
    <dsp:sp modelId="{E7F8BE81-98F8-054D-9D04-1EB719C0A2EB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20520000"/>
            <a:gd name="adj2" fmla="val 324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736803" y="2826895"/>
        <a:ext cx="1471574" cy="1242009"/>
      </dsp:txXfrm>
    </dsp:sp>
    <dsp:sp modelId="{D0324F77-E212-5741-B5AC-A342B1C1BF80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3240000"/>
            <a:gd name="adj2" fmla="val 756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3094526" y="4298469"/>
        <a:ext cx="1765889" cy="1059533"/>
      </dsp:txXfrm>
    </dsp:sp>
    <dsp:sp modelId="{43D6011E-0BEC-FE4C-8F80-BBA27A7494B5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7560000"/>
            <a:gd name="adj2" fmla="val 1188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740677" y="2826895"/>
        <a:ext cx="1471574" cy="1242009"/>
      </dsp:txXfrm>
    </dsp:sp>
    <dsp:sp modelId="{5EF1DD18-55F1-9043-B1BF-6E6286DF7595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11880000"/>
            <a:gd name="adj2" fmla="val 1620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226297" y="1343547"/>
        <a:ext cx="1677595" cy="114782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35DF6-AAD5-774B-9E41-32933F39968A}">
      <dsp:nvSpPr>
        <dsp:cNvPr id="0" name=""/>
        <dsp:cNvSpPr/>
      </dsp:nvSpPr>
      <dsp:spPr>
        <a:xfrm>
          <a:off x="682636" y="381934"/>
          <a:ext cx="3461521" cy="3461521"/>
        </a:xfrm>
        <a:prstGeom prst="pie">
          <a:avLst>
            <a:gd name="adj1" fmla="val 16200000"/>
            <a:gd name="adj2" fmla="val 18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564632" y="1020667"/>
        <a:ext cx="1174444" cy="1153840"/>
      </dsp:txXfrm>
    </dsp:sp>
    <dsp:sp modelId="{1FB7C9F6-98E9-2D49-8E2A-822E22FE58E2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>
            <a:solidFill>
              <a:sysClr val="windowText" lastClr="000000"/>
            </a:solidFill>
          </a:endParaRPr>
        </a:p>
      </dsp:txBody>
      <dsp:txXfrm>
        <a:off x="1629853" y="2565234"/>
        <a:ext cx="1565926" cy="1071423"/>
      </dsp:txXfrm>
    </dsp:sp>
    <dsp:sp modelId="{F756FB08-80CF-9B4C-AE3A-4DAFAC233274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9000000"/>
            <a:gd name="adj2" fmla="val 162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052933" y="1061121"/>
        <a:ext cx="1174444" cy="1153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5CB0D-7A41-EE46-BEC3-7BECE8993C7A}">
      <dsp:nvSpPr>
        <dsp:cNvPr id="0" name=""/>
        <dsp:cNvSpPr/>
      </dsp:nvSpPr>
      <dsp:spPr>
        <a:xfrm>
          <a:off x="1506857" y="590525"/>
          <a:ext cx="4944491" cy="4944491"/>
        </a:xfrm>
        <a:prstGeom prst="pie">
          <a:avLst>
            <a:gd name="adj1" fmla="val 16200000"/>
            <a:gd name="adj2" fmla="val 2052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041497" y="1329255"/>
        <a:ext cx="1677595" cy="1147828"/>
      </dsp:txXfrm>
    </dsp:sp>
    <dsp:sp modelId="{E7F8BE81-98F8-054D-9D04-1EB719C0A2EB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20520000"/>
            <a:gd name="adj2" fmla="val 324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736803" y="2826895"/>
        <a:ext cx="1471574" cy="1242009"/>
      </dsp:txXfrm>
    </dsp:sp>
    <dsp:sp modelId="{D0324F77-E212-5741-B5AC-A342B1C1BF80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3240000"/>
            <a:gd name="adj2" fmla="val 756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3094526" y="4298469"/>
        <a:ext cx="1765889" cy="1059533"/>
      </dsp:txXfrm>
    </dsp:sp>
    <dsp:sp modelId="{43D6011E-0BEC-FE4C-8F80-BBA27A7494B5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7560000"/>
            <a:gd name="adj2" fmla="val 1188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740677" y="2826895"/>
        <a:ext cx="1471574" cy="1242009"/>
      </dsp:txXfrm>
    </dsp:sp>
    <dsp:sp modelId="{5EF1DD18-55F1-9043-B1BF-6E6286DF7595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11880000"/>
            <a:gd name="adj2" fmla="val 1620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226297" y="1343547"/>
        <a:ext cx="1677595" cy="11478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35DF6-AAD5-774B-9E41-32933F39968A}">
      <dsp:nvSpPr>
        <dsp:cNvPr id="0" name=""/>
        <dsp:cNvSpPr/>
      </dsp:nvSpPr>
      <dsp:spPr>
        <a:xfrm>
          <a:off x="682636" y="381934"/>
          <a:ext cx="3461521" cy="3461521"/>
        </a:xfrm>
        <a:prstGeom prst="pie">
          <a:avLst>
            <a:gd name="adj1" fmla="val 16200000"/>
            <a:gd name="adj2" fmla="val 18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564632" y="1020667"/>
        <a:ext cx="1174444" cy="1153840"/>
      </dsp:txXfrm>
    </dsp:sp>
    <dsp:sp modelId="{1FB7C9F6-98E9-2D49-8E2A-822E22FE58E2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>
            <a:solidFill>
              <a:sysClr val="windowText" lastClr="000000"/>
            </a:solidFill>
          </a:endParaRPr>
        </a:p>
      </dsp:txBody>
      <dsp:txXfrm>
        <a:off x="1629853" y="2565234"/>
        <a:ext cx="1565926" cy="1071423"/>
      </dsp:txXfrm>
    </dsp:sp>
    <dsp:sp modelId="{F756FB08-80CF-9B4C-AE3A-4DAFAC233274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9000000"/>
            <a:gd name="adj2" fmla="val 162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052933" y="1061121"/>
        <a:ext cx="1174444" cy="11538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35AD4-9BC3-284D-AAE3-87617B78ADC9}">
      <dsp:nvSpPr>
        <dsp:cNvPr id="0" name=""/>
        <dsp:cNvSpPr/>
      </dsp:nvSpPr>
      <dsp:spPr>
        <a:xfrm>
          <a:off x="2426591" y="-431878"/>
          <a:ext cx="6494054" cy="6494054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t" anchorCtr="0">
          <a:noAutofit/>
        </a:bodyPr>
        <a:lstStyle/>
        <a:p>
          <a:pPr marL="0" lvl="0" indent="0" algn="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5737786" y="186602"/>
        <a:ext cx="1778133" cy="1120997"/>
      </dsp:txXfrm>
    </dsp:sp>
    <dsp:sp modelId="{43B4D982-5C34-0C40-AD42-F2796CFA8EDD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6870688" y="1889153"/>
        <a:ext cx="1886368" cy="1198307"/>
      </dsp:txXfrm>
    </dsp:sp>
    <dsp:sp modelId="{884271FA-6A52-CC47-85F7-4371774F1FC6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/>
            <a:t> </a:t>
          </a:r>
        </a:p>
      </dsp:txBody>
      <dsp:txXfrm>
        <a:off x="6600103" y="3435357"/>
        <a:ext cx="1700823" cy="1236962"/>
      </dsp:txXfrm>
    </dsp:sp>
    <dsp:sp modelId="{5870F66E-1A16-E647-A0CD-73E46670381C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4802641" y="4672319"/>
        <a:ext cx="1739478" cy="1236962"/>
      </dsp:txXfrm>
    </dsp:sp>
    <dsp:sp modelId="{59E7AA04-933F-FE42-84C5-2DD8046E835C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3043835" y="3435357"/>
        <a:ext cx="1700823" cy="1236962"/>
      </dsp:txXfrm>
    </dsp:sp>
    <dsp:sp modelId="{0B514539-AAF1-9143-B088-FFA731ECA9A5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10028574"/>
            <a:gd name="adj2" fmla="val 131142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2587705" y="1889153"/>
        <a:ext cx="1886368" cy="1198307"/>
      </dsp:txXfrm>
    </dsp:sp>
    <dsp:sp modelId="{D1ECB3F6-86AD-0248-85EC-8ECE3C7C6AD4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13114284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3832398" y="188330"/>
        <a:ext cx="1778133" cy="11209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5CB0D-7A41-EE46-BEC3-7BECE8993C7A}">
      <dsp:nvSpPr>
        <dsp:cNvPr id="0" name=""/>
        <dsp:cNvSpPr/>
      </dsp:nvSpPr>
      <dsp:spPr>
        <a:xfrm>
          <a:off x="1506857" y="590525"/>
          <a:ext cx="4944491" cy="4944491"/>
        </a:xfrm>
        <a:prstGeom prst="pie">
          <a:avLst>
            <a:gd name="adj1" fmla="val 16200000"/>
            <a:gd name="adj2" fmla="val 2052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041497" y="1329255"/>
        <a:ext cx="1677595" cy="1147828"/>
      </dsp:txXfrm>
    </dsp:sp>
    <dsp:sp modelId="{E7F8BE81-98F8-054D-9D04-1EB719C0A2EB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20520000"/>
            <a:gd name="adj2" fmla="val 324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736803" y="2826895"/>
        <a:ext cx="1471574" cy="1242009"/>
      </dsp:txXfrm>
    </dsp:sp>
    <dsp:sp modelId="{D0324F77-E212-5741-B5AC-A342B1C1BF80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3240000"/>
            <a:gd name="adj2" fmla="val 756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3094526" y="4298469"/>
        <a:ext cx="1765889" cy="1059533"/>
      </dsp:txXfrm>
    </dsp:sp>
    <dsp:sp modelId="{43D6011E-0BEC-FE4C-8F80-BBA27A7494B5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7560000"/>
            <a:gd name="adj2" fmla="val 1188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740677" y="2826895"/>
        <a:ext cx="1471574" cy="1242009"/>
      </dsp:txXfrm>
    </dsp:sp>
    <dsp:sp modelId="{5EF1DD18-55F1-9043-B1BF-6E6286DF7595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11880000"/>
            <a:gd name="adj2" fmla="val 1620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226297" y="1343547"/>
        <a:ext cx="1677595" cy="11478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35DF6-AAD5-774B-9E41-32933F39968A}">
      <dsp:nvSpPr>
        <dsp:cNvPr id="0" name=""/>
        <dsp:cNvSpPr/>
      </dsp:nvSpPr>
      <dsp:spPr>
        <a:xfrm>
          <a:off x="682636" y="381934"/>
          <a:ext cx="3461521" cy="3461521"/>
        </a:xfrm>
        <a:prstGeom prst="pie">
          <a:avLst>
            <a:gd name="adj1" fmla="val 16200000"/>
            <a:gd name="adj2" fmla="val 18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564632" y="1020667"/>
        <a:ext cx="1174444" cy="1153840"/>
      </dsp:txXfrm>
    </dsp:sp>
    <dsp:sp modelId="{1FB7C9F6-98E9-2D49-8E2A-822E22FE58E2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>
            <a:solidFill>
              <a:sysClr val="windowText" lastClr="000000"/>
            </a:solidFill>
          </a:endParaRPr>
        </a:p>
      </dsp:txBody>
      <dsp:txXfrm>
        <a:off x="1629853" y="2565234"/>
        <a:ext cx="1565926" cy="1071423"/>
      </dsp:txXfrm>
    </dsp:sp>
    <dsp:sp modelId="{F756FB08-80CF-9B4C-AE3A-4DAFAC233274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9000000"/>
            <a:gd name="adj2" fmla="val 162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052933" y="1061121"/>
        <a:ext cx="1174444" cy="11538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35AD4-9BC3-284D-AAE3-87617B78ADC9}">
      <dsp:nvSpPr>
        <dsp:cNvPr id="0" name=""/>
        <dsp:cNvSpPr/>
      </dsp:nvSpPr>
      <dsp:spPr>
        <a:xfrm>
          <a:off x="2426591" y="-431878"/>
          <a:ext cx="6494054" cy="6494054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t" anchorCtr="0">
          <a:noAutofit/>
        </a:bodyPr>
        <a:lstStyle/>
        <a:p>
          <a:pPr marL="0" lvl="0" indent="0" algn="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5737786" y="186602"/>
        <a:ext cx="1778133" cy="1120997"/>
      </dsp:txXfrm>
    </dsp:sp>
    <dsp:sp modelId="{43B4D982-5C34-0C40-AD42-F2796CFA8EDD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6870688" y="1889153"/>
        <a:ext cx="1886368" cy="1198307"/>
      </dsp:txXfrm>
    </dsp:sp>
    <dsp:sp modelId="{884271FA-6A52-CC47-85F7-4371774F1FC6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/>
            <a:t> </a:t>
          </a:r>
        </a:p>
      </dsp:txBody>
      <dsp:txXfrm>
        <a:off x="6600103" y="3435357"/>
        <a:ext cx="1700823" cy="1236962"/>
      </dsp:txXfrm>
    </dsp:sp>
    <dsp:sp modelId="{5870F66E-1A16-E647-A0CD-73E46670381C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4802641" y="4672319"/>
        <a:ext cx="1739478" cy="1236962"/>
      </dsp:txXfrm>
    </dsp:sp>
    <dsp:sp modelId="{59E7AA04-933F-FE42-84C5-2DD8046E835C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3043835" y="3435357"/>
        <a:ext cx="1700823" cy="1236962"/>
      </dsp:txXfrm>
    </dsp:sp>
    <dsp:sp modelId="{0B514539-AAF1-9143-B088-FFA731ECA9A5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10028574"/>
            <a:gd name="adj2" fmla="val 131142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2587705" y="1889153"/>
        <a:ext cx="1886368" cy="1198307"/>
      </dsp:txXfrm>
    </dsp:sp>
    <dsp:sp modelId="{D1ECB3F6-86AD-0248-85EC-8ECE3C7C6AD4}">
      <dsp:nvSpPr>
        <dsp:cNvPr id="0" name=""/>
        <dsp:cNvSpPr/>
      </dsp:nvSpPr>
      <dsp:spPr>
        <a:xfrm>
          <a:off x="2425353" y="-430151"/>
          <a:ext cx="6494054" cy="6494054"/>
        </a:xfrm>
        <a:prstGeom prst="pie">
          <a:avLst>
            <a:gd name="adj1" fmla="val 13114284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3832398" y="188330"/>
        <a:ext cx="1778133" cy="11209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5CB0D-7A41-EE46-BEC3-7BECE8993C7A}">
      <dsp:nvSpPr>
        <dsp:cNvPr id="0" name=""/>
        <dsp:cNvSpPr/>
      </dsp:nvSpPr>
      <dsp:spPr>
        <a:xfrm>
          <a:off x="1506857" y="590525"/>
          <a:ext cx="4944491" cy="4944491"/>
        </a:xfrm>
        <a:prstGeom prst="pie">
          <a:avLst>
            <a:gd name="adj1" fmla="val 16200000"/>
            <a:gd name="adj2" fmla="val 2052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041497" y="1329255"/>
        <a:ext cx="1677595" cy="1147828"/>
      </dsp:txXfrm>
    </dsp:sp>
    <dsp:sp modelId="{E7F8BE81-98F8-054D-9D04-1EB719C0A2EB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20520000"/>
            <a:gd name="adj2" fmla="val 324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736803" y="2826895"/>
        <a:ext cx="1471574" cy="1242009"/>
      </dsp:txXfrm>
    </dsp:sp>
    <dsp:sp modelId="{D0324F77-E212-5741-B5AC-A342B1C1BF80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3240000"/>
            <a:gd name="adj2" fmla="val 756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/>
        </a:p>
      </dsp:txBody>
      <dsp:txXfrm>
        <a:off x="3094526" y="4298469"/>
        <a:ext cx="1765889" cy="1059533"/>
      </dsp:txXfrm>
    </dsp:sp>
    <dsp:sp modelId="{43D6011E-0BEC-FE4C-8F80-BBA27A7494B5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7560000"/>
            <a:gd name="adj2" fmla="val 1188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740677" y="2826895"/>
        <a:ext cx="1471574" cy="1242009"/>
      </dsp:txXfrm>
    </dsp:sp>
    <dsp:sp modelId="{5EF1DD18-55F1-9043-B1BF-6E6286DF7595}">
      <dsp:nvSpPr>
        <dsp:cNvPr id="0" name=""/>
        <dsp:cNvSpPr/>
      </dsp:nvSpPr>
      <dsp:spPr>
        <a:xfrm>
          <a:off x="1505225" y="590101"/>
          <a:ext cx="4944491" cy="4944491"/>
        </a:xfrm>
        <a:prstGeom prst="pie">
          <a:avLst>
            <a:gd name="adj1" fmla="val 11880000"/>
            <a:gd name="adj2" fmla="val 1620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226297" y="1343547"/>
        <a:ext cx="1677595" cy="11478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35DF6-AAD5-774B-9E41-32933F39968A}">
      <dsp:nvSpPr>
        <dsp:cNvPr id="0" name=""/>
        <dsp:cNvSpPr/>
      </dsp:nvSpPr>
      <dsp:spPr>
        <a:xfrm>
          <a:off x="682636" y="381934"/>
          <a:ext cx="3461521" cy="3461521"/>
        </a:xfrm>
        <a:prstGeom prst="pie">
          <a:avLst>
            <a:gd name="adj1" fmla="val 16200000"/>
            <a:gd name="adj2" fmla="val 18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564632" y="1020667"/>
        <a:ext cx="1174444" cy="1153840"/>
      </dsp:txXfrm>
    </dsp:sp>
    <dsp:sp modelId="{1FB7C9F6-98E9-2D49-8E2A-822E22FE58E2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 dirty="0">
            <a:solidFill>
              <a:sysClr val="windowText" lastClr="000000"/>
            </a:solidFill>
          </a:endParaRPr>
        </a:p>
      </dsp:txBody>
      <dsp:txXfrm>
        <a:off x="1629853" y="2565234"/>
        <a:ext cx="1565926" cy="1071423"/>
      </dsp:txXfrm>
    </dsp:sp>
    <dsp:sp modelId="{F756FB08-80CF-9B4C-AE3A-4DAFAC233274}">
      <dsp:nvSpPr>
        <dsp:cNvPr id="0" name=""/>
        <dsp:cNvSpPr/>
      </dsp:nvSpPr>
      <dsp:spPr>
        <a:xfrm>
          <a:off x="682056" y="381179"/>
          <a:ext cx="3461521" cy="3461521"/>
        </a:xfrm>
        <a:prstGeom prst="pie">
          <a:avLst>
            <a:gd name="adj1" fmla="val 9000000"/>
            <a:gd name="adj2" fmla="val 162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052933" y="1061121"/>
        <a:ext cx="1174444" cy="1153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162E2-F7FD-4743-BC8B-7A3DE1F0A169}" type="datetimeFigureOut">
              <a:rPr lang="en-US" smtClean="0"/>
              <a:t>7/22/25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611FF-D7E3-4770-BAB0-6197BD7B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7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F9D7A-FD70-D42D-BD2B-0D0458348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B05811-D2BA-4E11-30D4-BDBE9E6A2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D75310-4B4D-B619-FAE3-7FEEFACFF9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0F819-8B9C-6C82-B7D7-544E986951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60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16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13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1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EDA4B-4E85-6948-BA32-74D31F6E7A64}" type="slidenum">
              <a:rPr lang="en-CN" smtClean="0"/>
              <a:t>39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25260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73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3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30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38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0FD13-B8C8-5448-BE7E-871A23C45800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844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3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30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38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CE7EC-EFA4-D19D-6FA8-F57018AC1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B321DE-457A-4F1F-FA1F-411581AD3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9A3C5A-7537-0E1E-CD67-3F2091D1DA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E3C38-2770-C14B-3DAF-A4B40F94E6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52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7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611FF-D7E3-4770-BAB0-6197BD7B40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43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944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365760" y="1046747"/>
            <a:ext cx="11460480" cy="5390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557212"/>
            <a:ext cx="3657600" cy="30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57212"/>
            <a:ext cx="4114800" cy="30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0560" y="6557212"/>
            <a:ext cx="3657600" cy="30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CB600-8B69-46EB-A96D-183261B68D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55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51560"/>
            <a:ext cx="5608320" cy="53949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51560"/>
            <a:ext cx="5608320" cy="53949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0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3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04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9EF-3787-42DE-8FA7-AE87393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19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6350" y="1"/>
            <a:ext cx="12185652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0" y="-1"/>
            <a:ext cx="12192000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6842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89EF-3787-42DE-8FA7-AE873930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1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6350" y="1"/>
            <a:ext cx="12185652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0" y="-1"/>
            <a:ext cx="12192000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2451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60159"/>
            <a:ext cx="11460480" cy="717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46747"/>
            <a:ext cx="11460480" cy="5390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557212"/>
            <a:ext cx="3657600" cy="30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57212"/>
            <a:ext cx="4114800" cy="30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0560" y="6557212"/>
            <a:ext cx="3657600" cy="30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CB600-8B69-46EB-A96D-183261B68D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B4BAFCC7-70E6-E6BB-F5E1-6DEE7A46DA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890" y="60159"/>
            <a:ext cx="2431212" cy="7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8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80" r:id="rId6"/>
    <p:sldLayoutId id="2147483681" r:id="rId7"/>
    <p:sldLayoutId id="2147483694" r:id="rId8"/>
    <p:sldLayoutId id="2147483695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E9445D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6667A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667A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667A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6667A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6667A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png"/><Relationship Id="rId4" Type="http://schemas.openxmlformats.org/officeDocument/2006/relationships/image" Target="../media/image3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03/PhysRevC.85.034316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14.emf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13.emf"/><Relationship Id="rId4" Type="http://schemas.openxmlformats.org/officeDocument/2006/relationships/diagramLayout" Target="../diagrams/layout10.xml"/><Relationship Id="rId9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image" Target="../media/image11.emf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5" Type="http://schemas.openxmlformats.org/officeDocument/2006/relationships/image" Target="../media/image13.emf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Relationship Id="rId1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diagramData" Target="../diagrams/data14.xml"/><Relationship Id="rId18" Type="http://schemas.openxmlformats.org/officeDocument/2006/relationships/diagramData" Target="../diagrams/data15.xml"/><Relationship Id="rId3" Type="http://schemas.openxmlformats.org/officeDocument/2006/relationships/image" Target="../media/image11.emf"/><Relationship Id="rId21" Type="http://schemas.openxmlformats.org/officeDocument/2006/relationships/diagramColors" Target="../diagrams/colors15.xml"/><Relationship Id="rId7" Type="http://schemas.openxmlformats.org/officeDocument/2006/relationships/image" Target="../media/image15.png"/><Relationship Id="rId12" Type="http://schemas.microsoft.com/office/2007/relationships/diagramDrawing" Target="../diagrams/drawing13.xml"/><Relationship Id="rId17" Type="http://schemas.microsoft.com/office/2007/relationships/diagramDrawing" Target="../diagrams/drawing14.xml"/><Relationship Id="rId2" Type="http://schemas.openxmlformats.org/officeDocument/2006/relationships/notesSlide" Target="../notesSlides/notesSlide18.xml"/><Relationship Id="rId16" Type="http://schemas.openxmlformats.org/officeDocument/2006/relationships/diagramColors" Target="../diagrams/colors14.xml"/><Relationship Id="rId20" Type="http://schemas.openxmlformats.org/officeDocument/2006/relationships/diagramQuickStyle" Target="../diagrams/quickStyl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diagramColors" Target="../diagrams/colors13.xml"/><Relationship Id="rId5" Type="http://schemas.openxmlformats.org/officeDocument/2006/relationships/image" Target="../media/image13.emf"/><Relationship Id="rId15" Type="http://schemas.openxmlformats.org/officeDocument/2006/relationships/diagramQuickStyle" Target="../diagrams/quickStyle14.xml"/><Relationship Id="rId10" Type="http://schemas.openxmlformats.org/officeDocument/2006/relationships/diagramQuickStyle" Target="../diagrams/quickStyle13.xml"/><Relationship Id="rId19" Type="http://schemas.openxmlformats.org/officeDocument/2006/relationships/diagramLayout" Target="../diagrams/layout15.xml"/><Relationship Id="rId4" Type="http://schemas.openxmlformats.org/officeDocument/2006/relationships/image" Target="../media/image12.png"/><Relationship Id="rId9" Type="http://schemas.openxmlformats.org/officeDocument/2006/relationships/diagramLayout" Target="../diagrams/layout13.xml"/><Relationship Id="rId14" Type="http://schemas.openxmlformats.org/officeDocument/2006/relationships/diagramLayout" Target="../diagrams/layout14.xml"/><Relationship Id="rId22" Type="http://schemas.microsoft.com/office/2007/relationships/diagramDrawing" Target="../diagrams/drawing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em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emf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1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3.emf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18" Type="http://schemas.openxmlformats.org/officeDocument/2006/relationships/diagramData" Target="../diagrams/data6.xml"/><Relationship Id="rId3" Type="http://schemas.openxmlformats.org/officeDocument/2006/relationships/image" Target="../media/image11.emf"/><Relationship Id="rId21" Type="http://schemas.openxmlformats.org/officeDocument/2006/relationships/diagramColors" Target="../diagrams/colors6.xml"/><Relationship Id="rId7" Type="http://schemas.openxmlformats.org/officeDocument/2006/relationships/image" Target="../media/image15.png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5.xml"/><Relationship Id="rId20" Type="http://schemas.openxmlformats.org/officeDocument/2006/relationships/diagramQuickStyle" Target="../diagrams/quickStyl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diagramColors" Target="../diagrams/colors4.xml"/><Relationship Id="rId5" Type="http://schemas.openxmlformats.org/officeDocument/2006/relationships/image" Target="../media/image13.emf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19" Type="http://schemas.openxmlformats.org/officeDocument/2006/relationships/diagramLayout" Target="../diagrams/layout6.xml"/><Relationship Id="rId4" Type="http://schemas.openxmlformats.org/officeDocument/2006/relationships/image" Target="../media/image12.png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Relationship Id="rId22" Type="http://schemas.microsoft.com/office/2007/relationships/diagramDrawing" Target="../diagrams/drawin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7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EE70E3-8C22-2E1C-0602-14E724939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FFF1068-AB55-8242-BD3D-A597A4937219}"/>
              </a:ext>
            </a:extLst>
          </p:cNvPr>
          <p:cNvSpPr txBox="1">
            <a:spLocks/>
          </p:cNvSpPr>
          <p:nvPr/>
        </p:nvSpPr>
        <p:spPr>
          <a:xfrm>
            <a:off x="801430" y="1256504"/>
            <a:ext cx="10774576" cy="27235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4800" b="1" spc="300" dirty="0">
                <a:solidFill>
                  <a:srgbClr val="E9445D"/>
                </a:solidFill>
                <a:latin typeface="Helvetica" pitchFamily="2" charset="0"/>
                <a:cs typeface="Arial" panose="020B0604020202020204" pitchFamily="34" charset="0"/>
              </a:rPr>
              <a:t>Neutrinoless Double beta decay with PandaX</a:t>
            </a:r>
            <a:r>
              <a:rPr lang="zh-CN" altLang="en-US" sz="4800" b="1" spc="300" dirty="0">
                <a:solidFill>
                  <a:srgbClr val="E9445D"/>
                </a:solidFill>
                <a:latin typeface="Helvetica" pitchFamily="2" charset="0"/>
                <a:cs typeface="Arial" panose="020B0604020202020204" pitchFamily="34" charset="0"/>
              </a:rPr>
              <a:t> </a:t>
            </a:r>
            <a:endParaRPr lang="en-US" altLang="zh-CN" sz="4800" b="1" spc="300" dirty="0">
              <a:solidFill>
                <a:srgbClr val="E9445D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23FBF30-E69E-D349-BA00-4740FE08515F}"/>
              </a:ext>
            </a:extLst>
          </p:cNvPr>
          <p:cNvSpPr txBox="1">
            <a:spLocks/>
          </p:cNvSpPr>
          <p:nvPr/>
        </p:nvSpPr>
        <p:spPr>
          <a:xfrm>
            <a:off x="3076276" y="4171753"/>
            <a:ext cx="6039447" cy="22760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800" spc="30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HAN, Ke</a:t>
            </a:r>
            <a:r>
              <a:rPr lang="zh-CN" altLang="en-US" sz="2800" spc="30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韩柯</a:t>
            </a:r>
            <a:r>
              <a:rPr lang="en-US" sz="2800" spc="30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(SJTU)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altLang="zh-CN" sz="2800" spc="30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For the </a:t>
            </a:r>
            <a:r>
              <a:rPr lang="en-US" altLang="zh-CN" sz="2800" spc="300" dirty="0" err="1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PandaX</a:t>
            </a:r>
            <a:r>
              <a:rPr lang="en-US" altLang="zh-CN" sz="2800" spc="30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Collaboration</a:t>
            </a:r>
            <a:r>
              <a:rPr lang="zh-CN" altLang="en-US" sz="2800" spc="30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endParaRPr lang="en-US" altLang="zh-CN" sz="2800" spc="300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altLang="zh-CN" sz="2800" spc="300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2025/7/23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800" spc="300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0B75E3-09D4-5B47-8F12-FDD5DA98E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37DB9-CBBD-0F4D-9C5C-261D038E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5EC2F-E38C-4446-95EE-2238BA46D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4A4D2E-83FD-A908-378A-2C95254B1961}"/>
              </a:ext>
            </a:extLst>
          </p:cNvPr>
          <p:cNvSpPr txBox="1"/>
          <p:nvPr/>
        </p:nvSpPr>
        <p:spPr>
          <a:xfrm>
            <a:off x="1608992" y="323083"/>
            <a:ext cx="8974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</a:rPr>
              <a:t>第一届中微子、原子核物理和新物理研讨会</a:t>
            </a:r>
            <a:r>
              <a:rPr lang="en-US" altLang="zh-CN" sz="2800" dirty="0">
                <a:solidFill>
                  <a:schemeClr val="bg1"/>
                </a:solidFill>
              </a:rPr>
              <a:t>(</a:t>
            </a:r>
            <a:r>
              <a:rPr lang="el-GR" sz="2800" dirty="0">
                <a:solidFill>
                  <a:schemeClr val="bg1"/>
                </a:solidFill>
              </a:rPr>
              <a:t>ν</a:t>
            </a:r>
            <a:r>
              <a:rPr lang="en-US" sz="2800" dirty="0">
                <a:solidFill>
                  <a:schemeClr val="bg1"/>
                </a:solidFill>
              </a:rPr>
              <a:t>NN2025)</a:t>
            </a:r>
          </a:p>
        </p:txBody>
      </p:sp>
    </p:spTree>
    <p:extLst>
      <p:ext uri="{BB962C8B-B14F-4D97-AF65-F5344CB8AC3E}">
        <p14:creationId xmlns:p14="http://schemas.microsoft.com/office/powerpoint/2010/main" val="381190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211EB-E6FA-DF73-891B-BF65D3276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591148A-7B7D-342C-F31A-B47B1F5521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1" t="8386" r="14485" b="18996"/>
          <a:stretch/>
        </p:blipFill>
        <p:spPr>
          <a:xfrm rot="16200000">
            <a:off x="5945957" y="2325726"/>
            <a:ext cx="3761808" cy="11772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0310A39-3562-5EA1-D064-E369C0E3FE39}"/>
              </a:ext>
            </a:extLst>
          </p:cNvPr>
          <p:cNvGrpSpPr/>
          <p:nvPr/>
        </p:nvGrpSpPr>
        <p:grpSpPr>
          <a:xfrm>
            <a:off x="8739400" y="-58656"/>
            <a:ext cx="3251200" cy="6864740"/>
            <a:chOff x="7805710" y="466170"/>
            <a:chExt cx="3251200" cy="686474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19FEFBA-27A5-2468-7958-312C78647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9" t="22269" r="21313" b="18816"/>
            <a:stretch/>
          </p:blipFill>
          <p:spPr>
            <a:xfrm>
              <a:off x="7811310" y="4132873"/>
              <a:ext cx="3240000" cy="3198037"/>
            </a:xfrm>
            <a:prstGeom prst="ellipse">
              <a:avLst/>
            </a:prstGeom>
            <a:scene3d>
              <a:camera prst="orthographicFront">
                <a:rot lat="4320000" lon="0" rev="0"/>
              </a:camera>
              <a:lightRig rig="threePt" dir="t"/>
            </a:scene3d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876BD44-A0A1-1EAC-91DE-4679F1C9C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tretch>
              <a:fillRect/>
            </a:stretch>
          </p:blipFill>
          <p:spPr>
            <a:xfrm>
              <a:off x="7805710" y="1779914"/>
              <a:ext cx="3251200" cy="10922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7DD24AB-072F-8D69-1C24-528597CF2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7805710" y="4992103"/>
              <a:ext cx="3251200" cy="1092200"/>
            </a:xfrm>
            <a:prstGeom prst="rect">
              <a:avLst/>
            </a:prstGeom>
          </p:spPr>
        </p:pic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164B9224-DE4C-77BA-AC91-9871258F08BF}"/>
                </a:ext>
              </a:extLst>
            </p:cNvPr>
            <p:cNvSpPr/>
            <p:nvPr/>
          </p:nvSpPr>
          <p:spPr>
            <a:xfrm>
              <a:off x="7811310" y="2094068"/>
              <a:ext cx="3240000" cy="900000"/>
            </a:xfrm>
            <a:custGeom>
              <a:avLst/>
              <a:gdLst>
                <a:gd name="connsiteX0" fmla="*/ 0 w 3240000"/>
                <a:gd name="connsiteY0" fmla="*/ 8939 h 900000"/>
                <a:gd name="connsiteX1" fmla="*/ 1620000 w 3240000"/>
                <a:gd name="connsiteY1" fmla="*/ 548939 h 900000"/>
                <a:gd name="connsiteX2" fmla="*/ 3240000 w 3240000"/>
                <a:gd name="connsiteY2" fmla="*/ 8939 h 900000"/>
                <a:gd name="connsiteX3" fmla="*/ 3240000 w 3240000"/>
                <a:gd name="connsiteY3" fmla="*/ 360000 h 900000"/>
                <a:gd name="connsiteX4" fmla="*/ 1620000 w 3240000"/>
                <a:gd name="connsiteY4" fmla="*/ 900000 h 900000"/>
                <a:gd name="connsiteX5" fmla="*/ 0 w 3240000"/>
                <a:gd name="connsiteY5" fmla="*/ 360000 h 900000"/>
                <a:gd name="connsiteX6" fmla="*/ 3238646 w 3240000"/>
                <a:gd name="connsiteY6" fmla="*/ 0 h 900000"/>
                <a:gd name="connsiteX7" fmla="*/ 3240000 w 3240000"/>
                <a:gd name="connsiteY7" fmla="*/ 0 h 900000"/>
                <a:gd name="connsiteX8" fmla="*/ 3240000 w 3240000"/>
                <a:gd name="connsiteY8" fmla="*/ 8939 h 900000"/>
                <a:gd name="connsiteX9" fmla="*/ 0 w 3240000"/>
                <a:gd name="connsiteY9" fmla="*/ 0 h 900000"/>
                <a:gd name="connsiteX10" fmla="*/ 1354 w 3240000"/>
                <a:gd name="connsiteY10" fmla="*/ 0 h 900000"/>
                <a:gd name="connsiteX11" fmla="*/ 0 w 3240000"/>
                <a:gd name="connsiteY11" fmla="*/ 8939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40000" h="900000">
                  <a:moveTo>
                    <a:pt x="0" y="8939"/>
                  </a:moveTo>
                  <a:cubicBezTo>
                    <a:pt x="0" y="307173"/>
                    <a:pt x="725299" y="548939"/>
                    <a:pt x="1620000" y="548939"/>
                  </a:cubicBezTo>
                  <a:cubicBezTo>
                    <a:pt x="2514701" y="548939"/>
                    <a:pt x="3240000" y="307173"/>
                    <a:pt x="3240000" y="8939"/>
                  </a:cubicBezTo>
                  <a:lnTo>
                    <a:pt x="3240000" y="360000"/>
                  </a:lnTo>
                  <a:cubicBezTo>
                    <a:pt x="3240000" y="658234"/>
                    <a:pt x="2514701" y="900000"/>
                    <a:pt x="1620000" y="900000"/>
                  </a:cubicBezTo>
                  <a:cubicBezTo>
                    <a:pt x="725299" y="900000"/>
                    <a:pt x="0" y="658234"/>
                    <a:pt x="0" y="360000"/>
                  </a:cubicBezTo>
                  <a:close/>
                  <a:moveTo>
                    <a:pt x="3238646" y="0"/>
                  </a:moveTo>
                  <a:lnTo>
                    <a:pt x="3240000" y="0"/>
                  </a:lnTo>
                  <a:lnTo>
                    <a:pt x="3240000" y="8939"/>
                  </a:lnTo>
                  <a:close/>
                  <a:moveTo>
                    <a:pt x="0" y="0"/>
                  </a:moveTo>
                  <a:lnTo>
                    <a:pt x="1354" y="0"/>
                  </a:lnTo>
                  <a:lnTo>
                    <a:pt x="0" y="8939"/>
                  </a:ln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101C5F7-7610-857D-2149-61F4BE5A7125}"/>
                </a:ext>
              </a:extLst>
            </p:cNvPr>
            <p:cNvSpPr/>
            <p:nvPr/>
          </p:nvSpPr>
          <p:spPr>
            <a:xfrm>
              <a:off x="7811310" y="2113524"/>
              <a:ext cx="3240000" cy="4140000"/>
            </a:xfrm>
            <a:custGeom>
              <a:avLst/>
              <a:gdLst>
                <a:gd name="connsiteX0" fmla="*/ 0 w 3240000"/>
                <a:gd name="connsiteY0" fmla="*/ 0 h 4140000"/>
                <a:gd name="connsiteX1" fmla="*/ 1620000 w 3240000"/>
                <a:gd name="connsiteY1" fmla="*/ 540000 h 4140000"/>
                <a:gd name="connsiteX2" fmla="*/ 3240000 w 3240000"/>
                <a:gd name="connsiteY2" fmla="*/ 0 h 4140000"/>
                <a:gd name="connsiteX3" fmla="*/ 3240000 w 3240000"/>
                <a:gd name="connsiteY3" fmla="*/ 3600000 h 4140000"/>
                <a:gd name="connsiteX4" fmla="*/ 1620000 w 3240000"/>
                <a:gd name="connsiteY4" fmla="*/ 4140000 h 4140000"/>
                <a:gd name="connsiteX5" fmla="*/ 0 w 3240000"/>
                <a:gd name="connsiteY5" fmla="*/ 3600000 h 41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40000" h="4140000">
                  <a:moveTo>
                    <a:pt x="0" y="0"/>
                  </a:moveTo>
                  <a:cubicBezTo>
                    <a:pt x="0" y="298234"/>
                    <a:pt x="725299" y="540000"/>
                    <a:pt x="1620000" y="540000"/>
                  </a:cubicBezTo>
                  <a:cubicBezTo>
                    <a:pt x="2514701" y="540000"/>
                    <a:pt x="3240000" y="298234"/>
                    <a:pt x="3240000" y="0"/>
                  </a:cubicBezTo>
                  <a:lnTo>
                    <a:pt x="3240000" y="3600000"/>
                  </a:lnTo>
                  <a:cubicBezTo>
                    <a:pt x="3240000" y="3898234"/>
                    <a:pt x="2514701" y="4140000"/>
                    <a:pt x="1620000" y="4140000"/>
                  </a:cubicBezTo>
                  <a:cubicBezTo>
                    <a:pt x="725299" y="4140000"/>
                    <a:pt x="0" y="3898234"/>
                    <a:pt x="0" y="360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lumMod val="9000"/>
                    <a:lumOff val="91000"/>
                    <a:alpha val="40000"/>
                  </a:srgbClr>
                </a:gs>
                <a:gs pos="74000">
                  <a:srgbClr val="0070C0">
                    <a:alpha val="40000"/>
                  </a:srgbClr>
                </a:gs>
                <a:gs pos="83000">
                  <a:srgbClr val="0070C0">
                    <a:alpha val="40000"/>
                  </a:srgbClr>
                </a:gs>
                <a:gs pos="100000">
                  <a:srgbClr val="0070C0">
                    <a:alpha val="4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E7A7BB8-EAD6-9700-727E-928E7628D49C}"/>
                </a:ext>
              </a:extLst>
            </p:cNvPr>
            <p:cNvGrpSpPr/>
            <p:nvPr/>
          </p:nvGrpSpPr>
          <p:grpSpPr>
            <a:xfrm>
              <a:off x="7811310" y="466170"/>
              <a:ext cx="3240000" cy="3266998"/>
              <a:chOff x="1485155" y="821959"/>
              <a:chExt cx="3240000" cy="3266998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078683D-0666-3B62-893D-6EF19FF6AF0C}"/>
                  </a:ext>
                </a:extLst>
              </p:cNvPr>
              <p:cNvSpPr/>
              <p:nvPr/>
            </p:nvSpPr>
            <p:spPr>
              <a:xfrm>
                <a:off x="1485155" y="1914068"/>
                <a:ext cx="3240000" cy="108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CB23E059-814D-638D-0993-37489DC12F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83" t="22156" r="22729" b="18972"/>
              <a:stretch/>
            </p:blipFill>
            <p:spPr>
              <a:xfrm>
                <a:off x="1485155" y="821959"/>
                <a:ext cx="3240000" cy="3266998"/>
              </a:xfrm>
              <a:prstGeom prst="ellipse">
                <a:avLst/>
              </a:prstGeom>
              <a:scene3d>
                <a:camera prst="orthographicFront">
                  <a:rot lat="4320000" lon="0" rev="0"/>
                </a:camera>
                <a:lightRig rig="threePt" dir="t"/>
              </a:scene3d>
            </p:spPr>
          </p:pic>
        </p:grpSp>
      </p:grpSp>
      <p:sp>
        <p:nvSpPr>
          <p:cNvPr id="44" name="Explosion 2 43">
            <a:extLst>
              <a:ext uri="{FF2B5EF4-FFF2-40B4-BE49-F238E27FC236}">
                <a16:creationId xmlns:a16="http://schemas.microsoft.com/office/drawing/2014/main" id="{D1C9EC19-3524-A7A9-9A4D-6E856412350E}"/>
              </a:ext>
            </a:extLst>
          </p:cNvPr>
          <p:cNvSpPr/>
          <p:nvPr/>
        </p:nvSpPr>
        <p:spPr>
          <a:xfrm>
            <a:off x="9868229" y="3867499"/>
            <a:ext cx="924908" cy="677155"/>
          </a:xfrm>
          <a:prstGeom prst="irregularSeal2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6082AB1-08A5-F431-889B-93CFC15E2C11}"/>
              </a:ext>
            </a:extLst>
          </p:cNvPr>
          <p:cNvCxnSpPr/>
          <p:nvPr/>
        </p:nvCxnSpPr>
        <p:spPr>
          <a:xfrm flipV="1">
            <a:off x="7908533" y="4219575"/>
            <a:ext cx="2409825" cy="8286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9C390CF-6269-5690-6C0E-219B6FCED4A3}"/>
              </a:ext>
            </a:extLst>
          </p:cNvPr>
          <p:cNvGrpSpPr/>
          <p:nvPr/>
        </p:nvGrpSpPr>
        <p:grpSpPr>
          <a:xfrm>
            <a:off x="9927231" y="2590965"/>
            <a:ext cx="180000" cy="1330856"/>
            <a:chOff x="9124348" y="2590965"/>
            <a:chExt cx="180000" cy="133085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4304D99-F2F3-7E4D-1525-F81219DC0F32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39738CB-0705-0DA6-6DE5-83974206E2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9A1F42B-CF61-2A54-CDE2-4505CCB4D518}"/>
              </a:ext>
            </a:extLst>
          </p:cNvPr>
          <p:cNvGrpSpPr/>
          <p:nvPr/>
        </p:nvGrpSpPr>
        <p:grpSpPr>
          <a:xfrm>
            <a:off x="10079631" y="2551399"/>
            <a:ext cx="180000" cy="1522822"/>
            <a:chOff x="9124348" y="2398999"/>
            <a:chExt cx="180000" cy="152282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3D1D50F-82F5-0C23-1E37-FFC16EF25072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FCDFE25-BB3B-515F-8BEF-9031D473F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398999"/>
              <a:ext cx="0" cy="1310034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EB30063-2587-EC98-21BD-252BEDB2AD74}"/>
              </a:ext>
            </a:extLst>
          </p:cNvPr>
          <p:cNvGrpSpPr/>
          <p:nvPr/>
        </p:nvGrpSpPr>
        <p:grpSpPr>
          <a:xfrm>
            <a:off x="10214343" y="2528561"/>
            <a:ext cx="180000" cy="1330856"/>
            <a:chOff x="9124348" y="2590965"/>
            <a:chExt cx="180000" cy="133085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B169E1C-CCFD-B5F0-2404-BC25B345585F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CD2E172-8E98-A458-D1A7-22C9EB05E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08C51F8-4537-3A66-9FE0-C3FDD622A6ED}"/>
              </a:ext>
            </a:extLst>
          </p:cNvPr>
          <p:cNvGrpSpPr/>
          <p:nvPr/>
        </p:nvGrpSpPr>
        <p:grpSpPr>
          <a:xfrm>
            <a:off x="10415988" y="2551399"/>
            <a:ext cx="180000" cy="1330856"/>
            <a:chOff x="9124348" y="2590965"/>
            <a:chExt cx="180000" cy="133085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BA5B715-99BE-F6B1-1D6D-1F87AC6BCA12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D6A48F9-FF83-3D6B-392F-7304B62473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29E021C-36A1-6B90-177A-0E25C11612CA}"/>
              </a:ext>
            </a:extLst>
          </p:cNvPr>
          <p:cNvGrpSpPr/>
          <p:nvPr/>
        </p:nvGrpSpPr>
        <p:grpSpPr>
          <a:xfrm>
            <a:off x="10617684" y="2698475"/>
            <a:ext cx="180000" cy="1330856"/>
            <a:chOff x="9124348" y="2590965"/>
            <a:chExt cx="180000" cy="1330856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A6B0B7C-64D7-43CC-CA15-846923C90852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4D748736-F648-A122-CD5D-80E5F39A30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377EE6AB-26A9-F94B-82EA-F96774D0B0FD}"/>
              </a:ext>
            </a:extLst>
          </p:cNvPr>
          <p:cNvSpPr txBox="1"/>
          <p:nvPr/>
        </p:nvSpPr>
        <p:spPr>
          <a:xfrm>
            <a:off x="7490891" y="3584224"/>
            <a:ext cx="66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9445D"/>
                </a:solidFill>
              </a:rPr>
              <a:t>S</a:t>
            </a:r>
            <a:r>
              <a:rPr lang="en-US" altLang="zh-CN" sz="2400" dirty="0">
                <a:solidFill>
                  <a:srgbClr val="E9445D"/>
                </a:solidFill>
              </a:rPr>
              <a:t>1</a:t>
            </a:r>
            <a:endParaRPr lang="en-US" sz="2400" dirty="0">
              <a:solidFill>
                <a:srgbClr val="E9445D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9E44E93-FEC2-45F5-B579-34219D11F9A9}"/>
              </a:ext>
            </a:extLst>
          </p:cNvPr>
          <p:cNvSpPr txBox="1"/>
          <p:nvPr/>
        </p:nvSpPr>
        <p:spPr>
          <a:xfrm>
            <a:off x="7487635" y="1389572"/>
            <a:ext cx="66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9445D"/>
                </a:solidFill>
              </a:rPr>
              <a:t>S</a:t>
            </a:r>
            <a:r>
              <a:rPr lang="en-US" altLang="zh-CN" sz="2400" dirty="0">
                <a:solidFill>
                  <a:srgbClr val="E9445D"/>
                </a:solidFill>
              </a:rPr>
              <a:t>2</a:t>
            </a:r>
            <a:endParaRPr lang="en-US" sz="2400" dirty="0">
              <a:solidFill>
                <a:srgbClr val="E9445D"/>
              </a:solidFill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7DA26EB4-CC0A-B30A-ABA0-6F3A246BF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4C85174-081E-4E40-952B-3628DF83DB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9635009"/>
              </p:ext>
            </p:extLst>
          </p:nvPr>
        </p:nvGraphicFramePr>
        <p:xfrm>
          <a:off x="365125" y="937677"/>
          <a:ext cx="7125766" cy="539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53DE30B-E42A-9208-D7E0-F190C3597F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1BC2E10-68EF-1589-E123-7E2714475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175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00AB1-1977-8F15-7355-BF2AE4E36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0C2B7-7C0E-3680-3110-CCC0CD0F0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22F33-A637-BAD4-C5D0-212B1122B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13BC0D-5571-12EE-BFF2-BCB769213B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8000"/>
            <a:ext cx="12288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26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AF5549C-C9F4-901E-B6A2-283CBAFC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134</a:t>
            </a:r>
            <a:r>
              <a:rPr lang="en-US" dirty="0"/>
              <a:t>Xe </a:t>
            </a:r>
            <a:r>
              <a:rPr lang="el-GR" dirty="0"/>
              <a:t>2νββ</a:t>
            </a:r>
            <a:r>
              <a:rPr lang="en-US" dirty="0"/>
              <a:t> and </a:t>
            </a:r>
            <a:r>
              <a:rPr lang="el-GR" dirty="0"/>
              <a:t>0νββ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2B937E8-31E2-7CF2-8936-FB3F53448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6666AA"/>
                </a:solidFill>
                <a:effectLst/>
              </a:rPr>
              <a:t>Q=826 keV; Half-life from theoretical predictions: 10</a:t>
            </a:r>
            <a:r>
              <a:rPr lang="en-US" sz="2400" baseline="30000" dirty="0">
                <a:solidFill>
                  <a:srgbClr val="6666AA"/>
                </a:solidFill>
                <a:effectLst/>
              </a:rPr>
              <a:t>24</a:t>
            </a:r>
            <a:r>
              <a:rPr lang="en-US" sz="2400" dirty="0">
                <a:solidFill>
                  <a:srgbClr val="6666AA"/>
                </a:solidFill>
                <a:effectLst/>
              </a:rPr>
              <a:t>-10</a:t>
            </a:r>
            <a:r>
              <a:rPr lang="en-US" sz="2400" baseline="30000" dirty="0">
                <a:solidFill>
                  <a:srgbClr val="6666AA"/>
                </a:solidFill>
                <a:effectLst/>
              </a:rPr>
              <a:t>25</a:t>
            </a:r>
            <a:r>
              <a:rPr lang="en-US" sz="2400" dirty="0">
                <a:solidFill>
                  <a:srgbClr val="6666AA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6666AA"/>
                </a:solidFill>
                <a:effectLst/>
              </a:rPr>
              <a:t>yr</a:t>
            </a:r>
            <a:r>
              <a:rPr lang="en-US" sz="2400" dirty="0">
                <a:solidFill>
                  <a:srgbClr val="6666AA"/>
                </a:solidFill>
                <a:effectLst/>
              </a:rPr>
              <a:t>; Never been observed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Previous </a:t>
            </a:r>
            <a:r>
              <a:rPr lang="el-GR" sz="24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2νββ</a:t>
            </a:r>
            <a:r>
              <a:rPr lang="en-US" sz="2400" dirty="0">
                <a:solidFill>
                  <a:srgbClr val="6666AA"/>
                </a:solidFill>
                <a:ea typeface="DengXian" panose="02010600030101010101" pitchFamily="2" charset="-122"/>
              </a:rPr>
              <a:t> (</a:t>
            </a:r>
            <a:r>
              <a:rPr lang="el-GR" sz="2400" dirty="0">
                <a:solidFill>
                  <a:srgbClr val="6666AA"/>
                </a:solidFill>
                <a:ea typeface="DengXian" panose="02010600030101010101" pitchFamily="2" charset="-122"/>
              </a:rPr>
              <a:t>0νββ</a:t>
            </a:r>
            <a:r>
              <a:rPr lang="en-US" sz="2400" dirty="0">
                <a:solidFill>
                  <a:srgbClr val="6666AA"/>
                </a:solidFill>
                <a:ea typeface="DengXian" panose="02010600030101010101" pitchFamily="2" charset="-122"/>
              </a:rPr>
              <a:t>)</a:t>
            </a:r>
            <a:r>
              <a:rPr lang="en-US" sz="24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 half-life limit from EXO-200 : 𝑇 &gt;8.7</a:t>
            </a:r>
            <a:r>
              <a:rPr lang="en-US" altLang="zh-CN" sz="2400" dirty="0">
                <a:ea typeface="DengXian" panose="02010600030101010101" pitchFamily="2" charset="-122"/>
              </a:rPr>
              <a:t>x</a:t>
            </a:r>
            <a:r>
              <a:rPr lang="en-US" sz="24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10</a:t>
            </a:r>
            <a:r>
              <a:rPr lang="en-US" sz="2400" baseline="300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20</a:t>
            </a:r>
            <a:r>
              <a:rPr lang="en-US" sz="24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yr</a:t>
            </a:r>
            <a:r>
              <a:rPr lang="en-US" sz="24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 (1.1</a:t>
            </a:r>
            <a:r>
              <a:rPr lang="en-US" altLang="zh-CN" sz="2400" dirty="0">
                <a:ea typeface="DengXian" panose="02010600030101010101" pitchFamily="2" charset="-122"/>
              </a:rPr>
              <a:t>x</a:t>
            </a:r>
            <a:r>
              <a:rPr lang="en-US" sz="24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10</a:t>
            </a:r>
            <a:r>
              <a:rPr lang="en-US" sz="2400" baseline="300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23</a:t>
            </a:r>
            <a:r>
              <a:rPr lang="en-US" sz="24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yr</a:t>
            </a:r>
            <a:r>
              <a:rPr lang="en-US" sz="24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) at 90% CL</a:t>
            </a:r>
          </a:p>
          <a:p>
            <a:r>
              <a:rPr lang="en-US" sz="2400" dirty="0">
                <a:solidFill>
                  <a:srgbClr val="E9445D"/>
                </a:solidFill>
                <a:ea typeface="DengXian" panose="02010600030101010101" pitchFamily="2" charset="-122"/>
              </a:rPr>
              <a:t>Discovery within reach with a natural Xe TPC </a:t>
            </a:r>
            <a:endParaRPr lang="en-US" sz="2400" dirty="0">
              <a:solidFill>
                <a:srgbClr val="E9445D"/>
              </a:solidFill>
              <a:effectLst/>
              <a:ea typeface="DengXian" panose="02010600030101010101" pitchFamily="2" charset="-122"/>
            </a:endParaRP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C5C646-8972-2307-A222-D5821CA8A6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4C72C-3319-F9D6-3FA8-3260092EC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4C95D-1CCB-5D9B-70E4-A2F7DB1C6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5B7A7-95F3-1FF1-F6A0-3838C8746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09089"/>
            <a:ext cx="6226034" cy="32921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96719-65CF-BEB0-E092-D429787374BF}"/>
              </a:ext>
            </a:extLst>
          </p:cNvPr>
          <p:cNvSpPr txBox="1"/>
          <p:nvPr/>
        </p:nvSpPr>
        <p:spPr>
          <a:xfrm>
            <a:off x="4695243" y="3638854"/>
            <a:ext cx="1530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211E1E"/>
                </a:solidFill>
                <a:effectLst/>
                <a:latin typeface="AdvOT483a8203"/>
              </a:rPr>
              <a:t>EXO-200 (2017)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245A1-3B6D-A37E-EE98-8442CCB43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979" y="3025542"/>
            <a:ext cx="5336269" cy="34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07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FDA73A-DD23-B533-A544-1C3C7492F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0" y="2779295"/>
            <a:ext cx="5486400" cy="36576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8C56D3-9EEA-8C7E-40FA-E447036E6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6666AA"/>
                </a:solidFill>
                <a:effectLst/>
              </a:rPr>
              <a:t>Q=826 keV; Half-life from theoretical predictions: 10</a:t>
            </a:r>
            <a:r>
              <a:rPr lang="en-US" sz="2000" baseline="30000" dirty="0">
                <a:solidFill>
                  <a:srgbClr val="6666AA"/>
                </a:solidFill>
                <a:effectLst/>
              </a:rPr>
              <a:t>24</a:t>
            </a:r>
            <a:r>
              <a:rPr lang="en-US" sz="2000" dirty="0">
                <a:solidFill>
                  <a:srgbClr val="6666AA"/>
                </a:solidFill>
                <a:effectLst/>
              </a:rPr>
              <a:t>-10</a:t>
            </a:r>
            <a:r>
              <a:rPr lang="en-US" sz="2000" baseline="30000" dirty="0">
                <a:solidFill>
                  <a:srgbClr val="6666AA"/>
                </a:solidFill>
                <a:effectLst/>
              </a:rPr>
              <a:t>25</a:t>
            </a:r>
            <a:r>
              <a:rPr lang="en-US" sz="2000" dirty="0">
                <a:solidFill>
                  <a:srgbClr val="6666AA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6666AA"/>
                </a:solidFill>
                <a:effectLst/>
              </a:rPr>
              <a:t>yr</a:t>
            </a:r>
            <a:r>
              <a:rPr lang="en-US" sz="2000" dirty="0">
                <a:solidFill>
                  <a:srgbClr val="6666AA"/>
                </a:solidFill>
                <a:effectLst/>
              </a:rPr>
              <a:t>; Never been observed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Previous </a:t>
            </a:r>
            <a:r>
              <a:rPr lang="el-GR" sz="20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2νββ</a:t>
            </a:r>
            <a:r>
              <a:rPr lang="en-US" sz="2000" dirty="0">
                <a:solidFill>
                  <a:srgbClr val="6666AA"/>
                </a:solidFill>
                <a:ea typeface="DengXian" panose="02010600030101010101" pitchFamily="2" charset="-122"/>
              </a:rPr>
              <a:t> (</a:t>
            </a:r>
            <a:r>
              <a:rPr lang="el-GR" sz="2000" dirty="0">
                <a:solidFill>
                  <a:srgbClr val="6666AA"/>
                </a:solidFill>
                <a:ea typeface="DengXian" panose="02010600030101010101" pitchFamily="2" charset="-122"/>
              </a:rPr>
              <a:t>0νββ</a:t>
            </a:r>
            <a:r>
              <a:rPr lang="en-US" sz="2000" dirty="0">
                <a:solidFill>
                  <a:srgbClr val="6666AA"/>
                </a:solidFill>
                <a:ea typeface="DengXian" panose="02010600030101010101" pitchFamily="2" charset="-122"/>
              </a:rPr>
              <a:t>)</a:t>
            </a:r>
            <a:r>
              <a:rPr lang="en-US" sz="20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 half-life limit from EXO-200 : 𝑇 &gt;8.7</a:t>
            </a:r>
            <a:r>
              <a:rPr lang="en-US" altLang="zh-CN" sz="2000" dirty="0">
                <a:ea typeface="DengXian" panose="02010600030101010101" pitchFamily="2" charset="-122"/>
              </a:rPr>
              <a:t>x</a:t>
            </a:r>
            <a:r>
              <a:rPr lang="en-US" sz="20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10</a:t>
            </a:r>
            <a:r>
              <a:rPr lang="en-US" sz="2000" baseline="300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20</a:t>
            </a:r>
            <a:r>
              <a:rPr lang="en-US" sz="20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yr</a:t>
            </a:r>
            <a:r>
              <a:rPr lang="en-US" sz="20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 (1.1</a:t>
            </a:r>
            <a:r>
              <a:rPr lang="en-US" altLang="zh-CN" sz="2000" dirty="0">
                <a:ea typeface="DengXian" panose="02010600030101010101" pitchFamily="2" charset="-122"/>
              </a:rPr>
              <a:t>x</a:t>
            </a:r>
            <a:r>
              <a:rPr lang="en-US" sz="20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10</a:t>
            </a:r>
            <a:r>
              <a:rPr lang="en-US" sz="2000" baseline="300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23</a:t>
            </a:r>
            <a:r>
              <a:rPr lang="en-US" sz="20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yr</a:t>
            </a:r>
            <a:r>
              <a:rPr lang="en-US" sz="2000" dirty="0">
                <a:solidFill>
                  <a:srgbClr val="6666AA"/>
                </a:solidFill>
                <a:effectLst/>
                <a:ea typeface="DengXian" panose="02010600030101010101" pitchFamily="2" charset="-122"/>
              </a:rPr>
              <a:t>) at 90% CL</a:t>
            </a:r>
          </a:p>
          <a:p>
            <a:r>
              <a:rPr lang="en-US" dirty="0">
                <a:solidFill>
                  <a:srgbClr val="E9445D"/>
                </a:solidFill>
                <a:ea typeface="DengXian" panose="02010600030101010101" pitchFamily="2" charset="-122"/>
              </a:rPr>
              <a:t>PandaX-4T: more </a:t>
            </a:r>
            <a:r>
              <a:rPr lang="en-US" baseline="30000" dirty="0">
                <a:solidFill>
                  <a:srgbClr val="E9445D"/>
                </a:solidFill>
                <a:ea typeface="DengXian" panose="02010600030101010101" pitchFamily="2" charset="-122"/>
              </a:rPr>
              <a:t>134</a:t>
            </a:r>
            <a:r>
              <a:rPr lang="en-US" dirty="0">
                <a:solidFill>
                  <a:srgbClr val="E9445D"/>
                </a:solidFill>
                <a:ea typeface="DengXian" panose="02010600030101010101" pitchFamily="2" charset="-122"/>
              </a:rPr>
              <a:t>Xe; much less </a:t>
            </a:r>
            <a:r>
              <a:rPr lang="en-US" baseline="30000" dirty="0">
                <a:solidFill>
                  <a:srgbClr val="E9445D"/>
                </a:solidFill>
                <a:ea typeface="DengXian" panose="02010600030101010101" pitchFamily="2" charset="-122"/>
              </a:rPr>
              <a:t>136</a:t>
            </a:r>
            <a:r>
              <a:rPr lang="en-US" dirty="0">
                <a:solidFill>
                  <a:srgbClr val="E9445D"/>
                </a:solidFill>
                <a:ea typeface="DengXian" panose="02010600030101010101" pitchFamily="2" charset="-122"/>
              </a:rPr>
              <a:t>Xe; wider energy range; discovery possible</a:t>
            </a: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AF5549C-C9F4-901E-B6A2-283CBAFC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134</a:t>
            </a:r>
            <a:r>
              <a:rPr lang="en-US" dirty="0"/>
              <a:t>Xe (0)</a:t>
            </a:r>
            <a:r>
              <a:rPr lang="el-GR" dirty="0"/>
              <a:t>2νββ</a:t>
            </a:r>
            <a:r>
              <a:rPr lang="en-US" dirty="0"/>
              <a:t> searches at PandaX-4T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C5C646-8972-2307-A222-D5821CA8A6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4C72C-3319-F9D6-3FA8-3260092EC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4C95D-1CCB-5D9B-70E4-A2F7DB1C6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95E684-782B-E91F-7D08-136EB7FBFF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845286"/>
              </p:ext>
            </p:extLst>
          </p:nvPr>
        </p:nvGraphicFramePr>
        <p:xfrm>
          <a:off x="372862" y="2890958"/>
          <a:ext cx="5637321" cy="3021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049">
                  <a:extLst>
                    <a:ext uri="{9D8B030D-6E8A-4147-A177-3AD203B41FA5}">
                      <a16:colId xmlns:a16="http://schemas.microsoft.com/office/drawing/2014/main" val="2970616304"/>
                    </a:ext>
                  </a:extLst>
                </a:gridCol>
                <a:gridCol w="1769636">
                  <a:extLst>
                    <a:ext uri="{9D8B030D-6E8A-4147-A177-3AD203B41FA5}">
                      <a16:colId xmlns:a16="http://schemas.microsoft.com/office/drawing/2014/main" val="1446743273"/>
                    </a:ext>
                  </a:extLst>
                </a:gridCol>
                <a:gridCol w="1769636">
                  <a:extLst>
                    <a:ext uri="{9D8B030D-6E8A-4147-A177-3AD203B41FA5}">
                      <a16:colId xmlns:a16="http://schemas.microsoft.com/office/drawing/2014/main" val="194575906"/>
                    </a:ext>
                  </a:extLst>
                </a:gridCol>
              </a:tblGrid>
              <a:tr h="604314">
                <a:tc>
                  <a:txBody>
                    <a:bodyPr/>
                    <a:lstStyle/>
                    <a:p>
                      <a:pPr algn="l" fontAlgn="b"/>
                      <a:endParaRPr lang="en-C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PandaX-4T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EXO-200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76496911"/>
                  </a:ext>
                </a:extLst>
              </a:tr>
              <a:tr h="60431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baseline="30000" dirty="0">
                          <a:effectLst/>
                        </a:rPr>
                        <a:t>134</a:t>
                      </a:r>
                      <a:r>
                        <a:rPr lang="en-US" sz="1800" u="none" strike="noStrike" dirty="0">
                          <a:effectLst/>
                        </a:rPr>
                        <a:t>Xe mass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68.7 kg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18.1 kg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8436881"/>
                  </a:ext>
                </a:extLst>
              </a:tr>
              <a:tr h="60431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baseline="30000" dirty="0">
                          <a:effectLst/>
                        </a:rPr>
                        <a:t>136</a:t>
                      </a:r>
                      <a:r>
                        <a:rPr lang="en-US" sz="1800" u="none" strike="noStrike" dirty="0">
                          <a:effectLst/>
                        </a:rPr>
                        <a:t>Xe abundance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N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8.90%</a:t>
                      </a:r>
                      <a:endParaRPr lang="en-CN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N" sz="1800" u="none" strike="noStrike">
                          <a:effectLst/>
                        </a:rPr>
                        <a:t>81%</a:t>
                      </a:r>
                      <a:endParaRPr lang="en-CN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5985415"/>
                  </a:ext>
                </a:extLst>
              </a:tr>
              <a:tr h="60431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Analysis threshold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200 keV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460 keV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694139"/>
                  </a:ext>
                </a:extLst>
              </a:tr>
              <a:tr h="60431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Live Time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94.9 days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600 days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12913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3077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CDC181-1DB5-9CB4-3C06-DB0957EA5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aseline="30000" dirty="0">
                <a:latin typeface="Arial" panose="020B0604020202020204" pitchFamily="34" charset="0"/>
              </a:rPr>
              <a:t>134</a:t>
            </a:r>
            <a:r>
              <a:rPr lang="en-US" altLang="zh-CN" dirty="0">
                <a:latin typeface="Arial" panose="020B0604020202020204" pitchFamily="34" charset="0"/>
              </a:rPr>
              <a:t>Xe </a:t>
            </a:r>
            <a:r>
              <a:rPr lang="en-US" altLang="zh-CN" b="0" i="0" dirty="0">
                <a:effectLst/>
                <a:latin typeface="Arial" panose="020B0604020202020204" pitchFamily="34" charset="0"/>
              </a:rPr>
              <a:t>half-life limits @ PandaX-4T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F1C84B-5A26-2E81-4822-477D3DD178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1A1D6-E54C-6C2A-2A34-8C6E9E2B7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93373A-DC30-DDE4-001C-A0D1D9F86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7A833B2E-EE96-F38F-C0FF-FCAB2AD9B8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0104" y="1004935"/>
                <a:ext cx="11460480" cy="20030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6667AB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6667AB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6667AB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rgbClr val="6667AB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rgbClr val="6667AB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</a:rPr>
                  <a:t>Simultaneous fit for </a:t>
                </a:r>
                <a:r>
                  <a:rPr lang="en-US" altLang="zh-CN" baseline="30000" dirty="0">
                    <a:solidFill>
                      <a:schemeClr val="tx1"/>
                    </a:solidFill>
                  </a:rPr>
                  <a:t>134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Xe 2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𝜈𝛽𝛽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and 0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𝜈𝛽𝛽 </a:t>
                </a:r>
                <a:endParaRPr lang="en-US" altLang="zh-CN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</a:rPr>
                  <a:t>Final counts of 2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𝜈𝛽𝛽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and 0</a:t>
                </a:r>
                <a:r>
                  <a:rPr lang="zh-CN" altLang="en-US" dirty="0">
                    <a:solidFill>
                      <a:schemeClr val="tx1"/>
                    </a:solidFill>
                  </a:rPr>
                  <a:t>𝜈𝛽𝛽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: 10±269(stat.)±680(syst.) and 105±48(stat.)±38(syst.)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zh-CN" b="0" i="0" dirty="0">
                    <a:solidFill>
                      <a:schemeClr val="tx1"/>
                    </a:solidFill>
                    <a:effectLst/>
                  </a:rPr>
                  <a:t>90% CL lower limits on the half-life</a:t>
                </a:r>
                <a:r>
                  <a:rPr lang="zh-CN" altLang="en-US" b="0" i="0" dirty="0">
                    <a:solidFill>
                      <a:schemeClr val="tx1"/>
                    </a:solidFill>
                    <a:effectLst/>
                  </a:rPr>
                  <a:t>：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𝜈𝛽𝛽</m:t>
                        </m:r>
                      </m:sup>
                    </m:sSubSup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&gt;2.8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∙10</m:t>
                    </m:r>
                    <m:r>
                      <a:rPr lang="en-US" altLang="zh-CN" i="1" baseline="30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b="0" i="0" baseline="30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2  </m:t>
                    </m:r>
                    <m:r>
                      <m:rPr>
                        <m:sty m:val="p"/>
                      </m:rP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yr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 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zh-CN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𝜈𝛽𝛽</m:t>
                        </m:r>
                      </m:sup>
                    </m:sSubSup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3.0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∙10</m:t>
                    </m:r>
                    <m:r>
                      <a:rPr lang="en-US" altLang="zh-CN" i="1" baseline="30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b="0" i="0" baseline="30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altLang="zh-CN" baseline="30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yr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 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7A833B2E-EE96-F38F-C0FF-FCAB2AD9B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04" y="1004935"/>
                <a:ext cx="11460480" cy="2003032"/>
              </a:xfrm>
              <a:prstGeom prst="rect">
                <a:avLst/>
              </a:prstGeom>
              <a:blipFill>
                <a:blip r:embed="rId3"/>
                <a:stretch>
                  <a:fillRect l="-442" t="-1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61CB0F3D-683E-0792-E832-1BC56E166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04" y="2669302"/>
            <a:ext cx="5554516" cy="351408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FBFAF36-3F31-A981-DF54-E9776AB6555B}"/>
              </a:ext>
            </a:extLst>
          </p:cNvPr>
          <p:cNvSpPr txBox="1"/>
          <p:nvPr/>
        </p:nvSpPr>
        <p:spPr>
          <a:xfrm>
            <a:off x="2174814" y="61878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E944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PRL 132, 152502 (2024) </a:t>
            </a:r>
            <a:endParaRPr lang="zh-CN" altLang="en-US" dirty="0">
              <a:solidFill>
                <a:srgbClr val="E9445D"/>
              </a:solidFill>
            </a:endParaRP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FF64DE1-C0F8-6798-BC62-AD9504105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282961" y="2669302"/>
            <a:ext cx="3514082" cy="35140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00098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0AA91-34F7-6F0C-0D4F-6DD41349B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AB5A2-6333-27C1-E948-C3010DA6F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9E68B-A2F4-C0D9-6B87-D4CA2C2E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9AB15-5925-6603-1F21-39ABDDF82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EAD9EF-0FDC-E894-34AD-561A3454B7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8000"/>
            <a:ext cx="12288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06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89B3E-B8C5-C9A4-284A-F2B32A337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Search for </a:t>
            </a:r>
            <a:r>
              <a:rPr lang="en-CN" baseline="30000" dirty="0"/>
              <a:t>136</a:t>
            </a:r>
            <a:r>
              <a:rPr lang="en-CN" dirty="0"/>
              <a:t>Xe </a:t>
            </a:r>
            <a:r>
              <a:rPr lang="el-GR" dirty="0"/>
              <a:t>0νββ</a:t>
            </a:r>
            <a:r>
              <a:rPr lang="en-CN" dirty="0"/>
              <a:t> with natural Xe TPC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98F5220-C417-C64E-42F4-9D5DD89606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1003194"/>
              </p:ext>
            </p:extLst>
          </p:nvPr>
        </p:nvGraphicFramePr>
        <p:xfrm>
          <a:off x="570278" y="1010993"/>
          <a:ext cx="10816400" cy="1519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200">
                  <a:extLst>
                    <a:ext uri="{9D8B030D-6E8A-4147-A177-3AD203B41FA5}">
                      <a16:colId xmlns:a16="http://schemas.microsoft.com/office/drawing/2014/main" val="105235405"/>
                    </a:ext>
                  </a:extLst>
                </a:gridCol>
                <a:gridCol w="1545200">
                  <a:extLst>
                    <a:ext uri="{9D8B030D-6E8A-4147-A177-3AD203B41FA5}">
                      <a16:colId xmlns:a16="http://schemas.microsoft.com/office/drawing/2014/main" val="816332328"/>
                    </a:ext>
                  </a:extLst>
                </a:gridCol>
                <a:gridCol w="1545200">
                  <a:extLst>
                    <a:ext uri="{9D8B030D-6E8A-4147-A177-3AD203B41FA5}">
                      <a16:colId xmlns:a16="http://schemas.microsoft.com/office/drawing/2014/main" val="3285954535"/>
                    </a:ext>
                  </a:extLst>
                </a:gridCol>
                <a:gridCol w="1545200">
                  <a:extLst>
                    <a:ext uri="{9D8B030D-6E8A-4147-A177-3AD203B41FA5}">
                      <a16:colId xmlns:a16="http://schemas.microsoft.com/office/drawing/2014/main" val="1523386229"/>
                    </a:ext>
                  </a:extLst>
                </a:gridCol>
                <a:gridCol w="1246874">
                  <a:extLst>
                    <a:ext uri="{9D8B030D-6E8A-4147-A177-3AD203B41FA5}">
                      <a16:colId xmlns:a16="http://schemas.microsoft.com/office/drawing/2014/main" val="2411058813"/>
                    </a:ext>
                  </a:extLst>
                </a:gridCol>
                <a:gridCol w="1843526">
                  <a:extLst>
                    <a:ext uri="{9D8B030D-6E8A-4147-A177-3AD203B41FA5}">
                      <a16:colId xmlns:a16="http://schemas.microsoft.com/office/drawing/2014/main" val="3414552619"/>
                    </a:ext>
                  </a:extLst>
                </a:gridCol>
                <a:gridCol w="1545200">
                  <a:extLst>
                    <a:ext uri="{9D8B030D-6E8A-4147-A177-3AD203B41FA5}">
                      <a16:colId xmlns:a16="http://schemas.microsoft.com/office/drawing/2014/main" val="3098416168"/>
                    </a:ext>
                  </a:extLst>
                </a:gridCol>
              </a:tblGrid>
              <a:tr h="653199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  <a:r>
                        <a:rPr lang="en-CN" dirty="0"/>
                        <a:t>kg rate (/keV/ton/y)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Energy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FV mass</a:t>
                      </a:r>
                      <a:r>
                        <a:rPr lang="en-US" dirty="0"/>
                        <a:t> (kg)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Live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  <a:r>
                        <a:rPr lang="en-CN" dirty="0"/>
                        <a:t>ensitivity/Limit (90% CL, 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baseline="0" dirty="0"/>
                        <a:t>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536725"/>
                  </a:ext>
                </a:extLst>
              </a:tr>
              <a:tr h="433392">
                <a:tc>
                  <a:txBody>
                    <a:bodyPr/>
                    <a:lstStyle/>
                    <a:p>
                      <a:r>
                        <a:rPr lang="en-CN" dirty="0"/>
                        <a:t>PandaX-II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~200</a:t>
                      </a:r>
                      <a:endParaRPr lang="en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4.2%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dirty="0"/>
                        <a:t>219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403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days</a:t>
                      </a:r>
                      <a:endParaRPr lang="en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2.4 ×10</a:t>
                      </a:r>
                      <a:r>
                        <a:rPr lang="en-CN" baseline="30000" dirty="0"/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/>
                        <a:t>2019</a:t>
                      </a:r>
                      <a:endParaRPr lang="en-CN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4395144"/>
                  </a:ext>
                </a:extLst>
              </a:tr>
              <a:tr h="433392">
                <a:tc>
                  <a:txBody>
                    <a:bodyPr/>
                    <a:lstStyle/>
                    <a:p>
                      <a:r>
                        <a:rPr lang="en-CN" dirty="0"/>
                        <a:t>XENON1T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~20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0.8%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741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203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1.2 × 10</a:t>
                      </a:r>
                      <a:r>
                        <a:rPr lang="en-CN" baseline="300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baseline="0" dirty="0"/>
                        <a:t>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0544558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BA826-38A5-6078-70E2-8DCE958B4D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D9479-6700-CE4E-F3A8-FD9D93BD1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60849-3906-B8FB-A9EC-D5ADF9EED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2" name="内容占位符 3">
            <a:extLst>
              <a:ext uri="{FF2B5EF4-FFF2-40B4-BE49-F238E27FC236}">
                <a16:creationId xmlns:a16="http://schemas.microsoft.com/office/drawing/2014/main" id="{E2DF8F9C-E8E0-0B62-5569-50EFE2523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16" y="3303429"/>
            <a:ext cx="4682067" cy="32023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2D601B-1B67-E947-F0F4-5AC21C017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t="13466" r="14995" b="19655"/>
          <a:stretch/>
        </p:blipFill>
        <p:spPr>
          <a:xfrm>
            <a:off x="6525175" y="3054231"/>
            <a:ext cx="4611240" cy="3585769"/>
          </a:xfrm>
          <a:prstGeom prst="rect">
            <a:avLst/>
          </a:prstGeom>
        </p:spPr>
      </p:pic>
      <p:sp>
        <p:nvSpPr>
          <p:cNvPr id="17" name="文本框 9">
            <a:extLst>
              <a:ext uri="{FF2B5EF4-FFF2-40B4-BE49-F238E27FC236}">
                <a16:creationId xmlns:a16="http://schemas.microsoft.com/office/drawing/2014/main" id="{7B34D485-7A47-A519-BE54-8E553D7427F0}"/>
              </a:ext>
            </a:extLst>
          </p:cNvPr>
          <p:cNvSpPr txBox="1"/>
          <p:nvPr/>
        </p:nvSpPr>
        <p:spPr>
          <a:xfrm>
            <a:off x="2225040" y="5542940"/>
            <a:ext cx="3327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E9445D"/>
                </a:solidFill>
                <a:latin typeface="Microsoft YaHei UI" panose="020B0503020204020204" charset="-122"/>
                <a:ea typeface="Microsoft YaHei UI" panose="020B0503020204020204" charset="-122"/>
              </a:rPr>
              <a:t>PandaX-II</a:t>
            </a: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C7950A6C-8B75-074A-6626-22420CC22D82}"/>
              </a:ext>
            </a:extLst>
          </p:cNvPr>
          <p:cNvSpPr txBox="1"/>
          <p:nvPr/>
        </p:nvSpPr>
        <p:spPr>
          <a:xfrm>
            <a:off x="9974318" y="4033687"/>
            <a:ext cx="1826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E9445D"/>
                </a:solidFill>
                <a:latin typeface="Microsoft YaHei UI" panose="020B0503020204020204" charset="-122"/>
                <a:ea typeface="Microsoft YaHei UI" panose="020B0503020204020204" charset="-122"/>
              </a:rPr>
              <a:t>Xenon1T</a:t>
            </a:r>
          </a:p>
        </p:txBody>
      </p:sp>
    </p:spTree>
    <p:extLst>
      <p:ext uri="{BB962C8B-B14F-4D97-AF65-F5344CB8AC3E}">
        <p14:creationId xmlns:p14="http://schemas.microsoft.com/office/powerpoint/2010/main" val="85295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75B49-F681-3944-7FF1-B87AB9781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34" y="42679"/>
            <a:ext cx="9709056" cy="638358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Background Model </a:t>
            </a:r>
            <a:endParaRPr kumimoji="1"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45E66-5EF5-6A01-1E9F-BA1DE28D9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15A70A-BED1-4A83-9D0F-1E2D1B8F1558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EB099-C8B1-C500-F9F8-52CD982FB233}"/>
              </a:ext>
            </a:extLst>
          </p:cNvPr>
          <p:cNvSpPr txBox="1"/>
          <p:nvPr/>
        </p:nvSpPr>
        <p:spPr>
          <a:xfrm>
            <a:off x="240099" y="904240"/>
            <a:ext cx="11506423" cy="1826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baseline="30000" dirty="0">
                <a:solidFill>
                  <a:srgbClr val="6667AB"/>
                </a:solidFill>
                <a:cs typeface="Times New Roman" panose="02020603050405020304" pitchFamily="18" charset="0"/>
              </a:rPr>
              <a:t>136</a:t>
            </a: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Xe 2𝜈𝛽𝛽 (from PandaX measured </a:t>
            </a:r>
            <a:r>
              <a:rPr kumimoji="1" lang="en-US" altLang="zh-CN" sz="2400" baseline="30000" dirty="0">
                <a:solidFill>
                  <a:srgbClr val="6667AB"/>
                </a:solidFill>
                <a:cs typeface="Times New Roman" panose="02020603050405020304" pitchFamily="18" charset="0"/>
              </a:rPr>
              <a:t>136</a:t>
            </a: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Xe half-life)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Detector material: </a:t>
            </a:r>
            <a:r>
              <a:rPr kumimoji="1" lang="en-US" altLang="zh-CN" sz="2400" baseline="30000" dirty="0">
                <a:solidFill>
                  <a:srgbClr val="6667AB"/>
                </a:solidFill>
                <a:cs typeface="Times New Roman" panose="02020603050405020304" pitchFamily="18" charset="0"/>
              </a:rPr>
              <a:t>60</a:t>
            </a: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Co, </a:t>
            </a:r>
            <a:r>
              <a:rPr kumimoji="1" lang="en-US" altLang="zh-CN" sz="2400" baseline="30000" dirty="0">
                <a:solidFill>
                  <a:srgbClr val="6667AB"/>
                </a:solidFill>
                <a:cs typeface="Times New Roman" panose="02020603050405020304" pitchFamily="18" charset="0"/>
              </a:rPr>
              <a:t>40</a:t>
            </a: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K, </a:t>
            </a:r>
            <a:r>
              <a:rPr kumimoji="1" lang="en-US" altLang="zh-CN" sz="2400" baseline="30000" dirty="0">
                <a:solidFill>
                  <a:srgbClr val="6667AB"/>
                </a:solidFill>
                <a:cs typeface="Times New Roman" panose="02020603050405020304" pitchFamily="18" charset="0"/>
              </a:rPr>
              <a:t>232</a:t>
            </a: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Th, </a:t>
            </a:r>
            <a:r>
              <a:rPr kumimoji="1" lang="en-US" altLang="zh-CN" sz="2400" baseline="30000" dirty="0">
                <a:solidFill>
                  <a:srgbClr val="6667AB"/>
                </a:solidFill>
                <a:cs typeface="Times New Roman" panose="02020603050405020304" pitchFamily="18" charset="0"/>
              </a:rPr>
              <a:t>238</a:t>
            </a: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U (from </a:t>
            </a:r>
            <a:r>
              <a:rPr kumimoji="1" lang="en-US" altLang="zh-CN" sz="2400" dirty="0" err="1">
                <a:solidFill>
                  <a:srgbClr val="6667AB"/>
                </a:solidFill>
                <a:cs typeface="Times New Roman" panose="02020603050405020304" pitchFamily="18" charset="0"/>
              </a:rPr>
              <a:t>HPGe</a:t>
            </a: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 material assay), and grouped into top, side, and bottom parts 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rgbClr val="E9445D"/>
                </a:solidFill>
                <a:cs typeface="Times New Roman" panose="02020603050405020304" pitchFamily="18" charset="0"/>
              </a:rPr>
              <a:t>Stainless steel platform (SSP): </a:t>
            </a:r>
            <a:r>
              <a:rPr kumimoji="1" lang="en-US" altLang="zh-CN" sz="2400" baseline="30000" dirty="0">
                <a:solidFill>
                  <a:srgbClr val="E9445D"/>
                </a:solidFill>
                <a:cs typeface="Times New Roman" panose="02020603050405020304" pitchFamily="18" charset="0"/>
              </a:rPr>
              <a:t>232</a:t>
            </a:r>
            <a:r>
              <a:rPr kumimoji="1" lang="en-US" altLang="zh-CN" sz="2400" dirty="0">
                <a:solidFill>
                  <a:srgbClr val="E9445D"/>
                </a:solidFill>
                <a:cs typeface="Times New Roman" panose="02020603050405020304" pitchFamily="18" charset="0"/>
              </a:rPr>
              <a:t>Th, </a:t>
            </a:r>
            <a:r>
              <a:rPr kumimoji="1" lang="en-US" altLang="zh-CN" sz="2400" baseline="30000" dirty="0">
                <a:solidFill>
                  <a:srgbClr val="E9445D"/>
                </a:solidFill>
                <a:cs typeface="Times New Roman" panose="02020603050405020304" pitchFamily="18" charset="0"/>
              </a:rPr>
              <a:t>238</a:t>
            </a:r>
            <a:r>
              <a:rPr kumimoji="1" lang="en-US" altLang="zh-CN" sz="2400" dirty="0">
                <a:solidFill>
                  <a:srgbClr val="E9445D"/>
                </a:solidFill>
                <a:cs typeface="Times New Roman" panose="02020603050405020304" pitchFamily="18" charset="0"/>
              </a:rPr>
              <a:t>U (from MS fitting)</a:t>
            </a:r>
          </a:p>
        </p:txBody>
      </p:sp>
      <p:pic>
        <p:nvPicPr>
          <p:cNvPr id="8" name="图片 50">
            <a:extLst>
              <a:ext uri="{FF2B5EF4-FFF2-40B4-BE49-F238E27FC236}">
                <a16:creationId xmlns:a16="http://schemas.microsoft.com/office/drawing/2014/main" id="{450F7F73-4862-3154-9D99-4E0D69686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945" y="2953584"/>
            <a:ext cx="5477215" cy="345523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90FC73-30F3-6603-8034-F4A71A9BCD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PandaX 0νββ</a:t>
            </a: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2F09C-CC51-F875-63A6-E9CF06FB0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81675E-E7F7-6EA9-F61B-3919B447B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34" y="3305935"/>
            <a:ext cx="6169653" cy="330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44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216B9-C4D4-DF1A-9CA8-BF23C8311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800" dirty="0">
                <a:solidFill>
                  <a:srgbClr val="E9445D"/>
                </a:solidFill>
                <a:cs typeface="Times New Roman" panose="02020603050405020304" pitchFamily="18" charset="0"/>
              </a:rPr>
              <a:t>Stainless steel platform (SSP) contribution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ED5746-3E6A-C921-3C57-B482B82C4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673" y="778044"/>
            <a:ext cx="10909300" cy="39497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DCA59-C57A-1706-E79F-622DE5418F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1C3E4-8F5B-8FFF-FFE2-ECC2E205CD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BBEFA-5E0A-40DE-4876-F281063F5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22BD57-9EAD-F639-2176-5E92C2922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250" y="4512512"/>
            <a:ext cx="5651500" cy="2044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3D78C9-9A5C-A9AC-261E-3AC580A3EF77}"/>
              </a:ext>
            </a:extLst>
          </p:cNvPr>
          <p:cNvSpPr txBox="1"/>
          <p:nvPr/>
        </p:nvSpPr>
        <p:spPr>
          <a:xfrm>
            <a:off x="9389408" y="6079956"/>
            <a:ext cx="2091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ArXiv:2502.03017; JHEP</a:t>
            </a:r>
          </a:p>
        </p:txBody>
      </p:sp>
    </p:spTree>
    <p:extLst>
      <p:ext uri="{BB962C8B-B14F-4D97-AF65-F5344CB8AC3E}">
        <p14:creationId xmlns:p14="http://schemas.microsoft.com/office/powerpoint/2010/main" val="3795601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961AE6-26CE-71EF-6443-68E7111BD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809" y="745730"/>
            <a:ext cx="4281307" cy="31664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5D3C06-4AF8-3E20-0F00-982876600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22" y="753096"/>
            <a:ext cx="4281307" cy="3159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BEE66A-ABE8-F40D-BE00-CAE150A6F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Blinded Fit and Sensitivity</a:t>
            </a:r>
            <a:endParaRPr kumimoji="1" lang="zh-CN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02B28-C7B2-C4C8-8E4F-371862348F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PandaX 0νββ</a:t>
            </a: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ED43D-CC5C-998B-2FE7-41470CA17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173D3-4BA9-6ABC-8C2C-69EB37B1A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15A70A-BED1-4A83-9D0F-1E2D1B8F1558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D1901E94-C9D4-9CDA-0576-53C28D30B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4076876"/>
            <a:ext cx="3073925" cy="25985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D6ED2F8-8169-311D-39DC-CC9C59F176B2}"/>
              </a:ext>
            </a:extLst>
          </p:cNvPr>
          <p:cNvSpPr txBox="1"/>
          <p:nvPr/>
        </p:nvSpPr>
        <p:spPr>
          <a:xfrm>
            <a:off x="2845791" y="4210700"/>
            <a:ext cx="7136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</a:t>
            </a:r>
          </a:p>
          <a:p>
            <a:r>
              <a:rPr kumimoji="1" lang="en-US" altLang="zh-CN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en-US" altLang="zh-CN" sz="1400" dirty="0">
                <a:solidFill>
                  <a:srgbClr val="00B050"/>
                </a:solidFill>
                <a:latin typeface="Symbol" pitchFamily="2" charset="2"/>
                <a:cs typeface="Times New Roman" panose="02020603050405020304" pitchFamily="18" charset="0"/>
              </a:rPr>
              <a:t>s</a:t>
            </a:r>
          </a:p>
          <a:p>
            <a:r>
              <a:rPr kumimoji="1" lang="en-US" altLang="zh-CN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1400" dirty="0">
                <a:solidFill>
                  <a:srgbClr val="7030A0"/>
                </a:solidFill>
                <a:latin typeface="Symbol" pitchFamily="2" charset="2"/>
                <a:cs typeface="Times New Roman" panose="02020603050405020304" pitchFamily="18" charset="0"/>
              </a:rPr>
              <a:t>s</a:t>
            </a:r>
            <a:endParaRPr kumimoji="1" lang="zh-CN" altLang="en-US" sz="1400" dirty="0">
              <a:solidFill>
                <a:srgbClr val="7030A0"/>
              </a:solidFill>
              <a:latin typeface="Symbol" pitchFamily="2" charset="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9">
                <a:extLst>
                  <a:ext uri="{FF2B5EF4-FFF2-40B4-BE49-F238E27FC236}">
                    <a16:creationId xmlns:a16="http://schemas.microsoft.com/office/drawing/2014/main" id="{1585E017-8026-5878-7B35-FF71FA830CE9}"/>
                  </a:ext>
                </a:extLst>
              </p:cNvPr>
              <p:cNvSpPr txBox="1"/>
              <p:nvPr/>
            </p:nvSpPr>
            <p:spPr>
              <a:xfrm>
                <a:off x="5817125" y="5600387"/>
                <a:ext cx="5497350" cy="522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,   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𝒔𝒆𝒏𝒔𝒊𝒕𝒊𝒗𝒊𝒕𝒚</m:t>
                        </m:r>
                      </m:sub>
                      <m:sup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𝝂𝜷𝜷</m:t>
                        </m:r>
                      </m:sup>
                    </m:sSubSup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𝟐𝟒</m:t>
                        </m:r>
                      </m:sup>
                    </m:sSup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𝒚𝒓</m:t>
                    </m:r>
                  </m:oMath>
                </a14:m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90% C.L.</a:t>
                </a:r>
                <a:endParaRPr lang="zh-CN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本框 19">
                <a:extLst>
                  <a:ext uri="{FF2B5EF4-FFF2-40B4-BE49-F238E27FC236}">
                    <a16:creationId xmlns:a16="http://schemas.microsoft.com/office/drawing/2014/main" id="{1585E017-8026-5878-7B35-FF71FA830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125" y="5600387"/>
                <a:ext cx="5497350" cy="522964"/>
              </a:xfrm>
              <a:prstGeom prst="rect">
                <a:avLst/>
              </a:prstGeom>
              <a:blipFill>
                <a:blip r:embed="rId5"/>
                <a:stretch>
                  <a:fillRect t="-29268" b="-1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6B39D917-3ED5-F7DE-6A1D-CCC73898A134}"/>
              </a:ext>
            </a:extLst>
          </p:cNvPr>
          <p:cNvSpPr txBox="1"/>
          <p:nvPr/>
        </p:nvSpPr>
        <p:spPr>
          <a:xfrm>
            <a:off x="5033639" y="4399374"/>
            <a:ext cx="6291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Median sensitivity is estimated by fits to toy-data, generated from background model.</a:t>
            </a:r>
            <a:endParaRPr kumimoji="1" lang="zh-CN" altLang="en-US" sz="2400" dirty="0">
              <a:solidFill>
                <a:srgbClr val="6667AB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AF645759-BEE0-C017-3039-BB7BB5E09D6F}"/>
              </a:ext>
            </a:extLst>
          </p:cNvPr>
          <p:cNvSpPr txBox="1"/>
          <p:nvPr/>
        </p:nvSpPr>
        <p:spPr>
          <a:xfrm>
            <a:off x="1371600" y="90655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Run0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6">
            <a:extLst>
              <a:ext uri="{FF2B5EF4-FFF2-40B4-BE49-F238E27FC236}">
                <a16:creationId xmlns:a16="http://schemas.microsoft.com/office/drawing/2014/main" id="{DF377107-8CD1-AC7C-0CB6-83BE0C40450B}"/>
              </a:ext>
            </a:extLst>
          </p:cNvPr>
          <p:cNvSpPr txBox="1"/>
          <p:nvPr/>
        </p:nvSpPr>
        <p:spPr>
          <a:xfrm>
            <a:off x="6096000" y="90655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Run1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83FB13-F0C6-64D7-420B-698B41B4C519}"/>
              </a:ext>
            </a:extLst>
          </p:cNvPr>
          <p:cNvSpPr txBox="1"/>
          <p:nvPr/>
        </p:nvSpPr>
        <p:spPr>
          <a:xfrm>
            <a:off x="9702653" y="1865509"/>
            <a:ext cx="2218877" cy="959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kumimoji="1" lang="en-US" altLang="zh-CN" sz="2400" dirty="0">
                <a:cs typeface="Times New Roman" panose="02020603050405020304" pitchFamily="18" charset="0"/>
              </a:rPr>
              <a:t>Goodness-of-fit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kumimoji="1" lang="en-US" altLang="zh-CN" sz="2400" dirty="0">
                <a:latin typeface="Symbol" pitchFamily="2" charset="2"/>
                <a:cs typeface="Times New Roman" panose="02020603050405020304" pitchFamily="18" charset="0"/>
              </a:rPr>
              <a:t>c</a:t>
            </a:r>
            <a:r>
              <a:rPr kumimoji="1"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/NDF = 1.14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273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894FB1-1087-B3E0-05B3-F8C8C7E6D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41095C-7D7D-ADA1-FD66-0E37B1CF3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Introduction to PandaX and liquid xenon TPC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PandaX-4T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000" baseline="30000" dirty="0"/>
              <a:t>134</a:t>
            </a:r>
            <a:r>
              <a:rPr lang="en-US" sz="3000" dirty="0"/>
              <a:t>Xe </a:t>
            </a:r>
            <a:r>
              <a:rPr lang="el-GR" sz="3000" dirty="0"/>
              <a:t>2νββ (0νββ) </a:t>
            </a:r>
            <a:r>
              <a:rPr lang="en-US" sz="3000" dirty="0"/>
              <a:t>results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000" baseline="30000" dirty="0"/>
              <a:t>136</a:t>
            </a:r>
            <a:r>
              <a:rPr lang="en-US" sz="3000" dirty="0"/>
              <a:t>Xe </a:t>
            </a:r>
            <a:r>
              <a:rPr lang="el-GR" sz="3000" dirty="0"/>
              <a:t>0νββ </a:t>
            </a:r>
            <a:r>
              <a:rPr lang="en-US" sz="3000" dirty="0"/>
              <a:t>limits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000" baseline="30000" dirty="0"/>
              <a:t>136</a:t>
            </a:r>
            <a:r>
              <a:rPr lang="en-US" sz="3000" dirty="0"/>
              <a:t>Xe decay to excited states and </a:t>
            </a:r>
            <a:r>
              <a:rPr lang="en-US" sz="3000" baseline="30000" dirty="0"/>
              <a:t>124</a:t>
            </a:r>
            <a:r>
              <a:rPr lang="en-US" sz="3000" dirty="0"/>
              <a:t>Xe double electron capture</a:t>
            </a:r>
            <a:endParaRPr lang="en-US" sz="32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Future: PandaX-</a:t>
            </a:r>
            <a:r>
              <a:rPr lang="en-US" sz="3200" dirty="0" err="1"/>
              <a:t>xT</a:t>
            </a:r>
            <a:endParaRPr lang="en-US" sz="32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8C90AE-70DF-3DBC-8983-DF4D33E0CE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506B6-F5B0-9862-DE0F-7774355187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066DC-3DBB-77D4-95C4-E8BC609D52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96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0D1D1-2EE8-D8BD-10B9-75A02E0B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Unblinded Fit and Results</a:t>
            </a:r>
            <a:endParaRPr kumimoji="1"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28C5A-137A-EED1-004E-AC2410F15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15A70A-BED1-4A83-9D0F-1E2D1B8F1558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9B99F-25DC-A7E5-3882-ACE5F15BD4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PandaX 0νββ</a:t>
            </a: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C0C6A-8B36-7451-0C15-C916DC9B8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6912F5-E478-5A8B-7E10-F261C85F5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856306" y="1031349"/>
            <a:ext cx="4430012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7CF248-F2F8-1AE2-7C18-0169FAA21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850"/>
          <a:stretch/>
        </p:blipFill>
        <p:spPr>
          <a:xfrm>
            <a:off x="6420906" y="1001867"/>
            <a:ext cx="4430012" cy="3370774"/>
          </a:xfrm>
          <a:prstGeom prst="rect">
            <a:avLst/>
          </a:prstGeom>
        </p:spPr>
      </p:pic>
      <p:sp>
        <p:nvSpPr>
          <p:cNvPr id="14" name="文本框 6">
            <a:extLst>
              <a:ext uri="{FF2B5EF4-FFF2-40B4-BE49-F238E27FC236}">
                <a16:creationId xmlns:a16="http://schemas.microsoft.com/office/drawing/2014/main" id="{0437AA0A-CBD9-E1EC-385C-57E2A7E2683A}"/>
              </a:ext>
            </a:extLst>
          </p:cNvPr>
          <p:cNvSpPr txBox="1"/>
          <p:nvPr/>
        </p:nvSpPr>
        <p:spPr>
          <a:xfrm>
            <a:off x="2467703" y="119788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Run0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6">
            <a:extLst>
              <a:ext uri="{FF2B5EF4-FFF2-40B4-BE49-F238E27FC236}">
                <a16:creationId xmlns:a16="http://schemas.microsoft.com/office/drawing/2014/main" id="{61458D86-6A03-0872-9079-C4C155C2EBE6}"/>
              </a:ext>
            </a:extLst>
          </p:cNvPr>
          <p:cNvSpPr txBox="1"/>
          <p:nvPr/>
        </p:nvSpPr>
        <p:spPr>
          <a:xfrm>
            <a:off x="7104072" y="119788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Run1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6">
                <a:extLst>
                  <a:ext uri="{FF2B5EF4-FFF2-40B4-BE49-F238E27FC236}">
                    <a16:creationId xmlns:a16="http://schemas.microsoft.com/office/drawing/2014/main" id="{0B4E45AF-37C8-C841-82AD-3F4CF338983A}"/>
                  </a:ext>
                </a:extLst>
              </p:cNvPr>
              <p:cNvSpPr txBox="1"/>
              <p:nvPr/>
            </p:nvSpPr>
            <p:spPr>
              <a:xfrm>
                <a:off x="155033" y="4469914"/>
                <a:ext cx="11460480" cy="19023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400" baseline="30000" dirty="0">
                    <a:solidFill>
                      <a:srgbClr val="6667AB"/>
                    </a:solidFill>
                    <a:cs typeface="Times New Roman" panose="02020603050405020304" pitchFamily="18" charset="0"/>
                  </a:rPr>
                  <a:t>136</a:t>
                </a:r>
                <a:r>
                  <a:rPr kumimoji="1" lang="en-US" altLang="zh-CN" sz="2400" dirty="0">
                    <a:solidFill>
                      <a:srgbClr val="6667AB"/>
                    </a:solidFill>
                    <a:cs typeface="Times New Roman" panose="02020603050405020304" pitchFamily="18" charset="0"/>
                  </a:rPr>
                  <a:t>Xe exposure: 44.6 kg-yr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400" dirty="0">
                    <a:solidFill>
                      <a:srgbClr val="6667AB"/>
                    </a:solidFill>
                    <a:cs typeface="Times New Roman" panose="02020603050405020304" pitchFamily="18" charset="0"/>
                  </a:rPr>
                  <a:t>Energy resolution @ 2615 keV: 2.0% in Run0 and  2.3% in Run1</a:t>
                </a:r>
              </a:p>
              <a:p>
                <a:pPr marL="342900" indent="-342900"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400" baseline="30000" dirty="0">
                    <a:solidFill>
                      <a:srgbClr val="6667AB"/>
                    </a:solidFill>
                    <a:cs typeface="Times New Roman" panose="02020603050405020304" pitchFamily="18" charset="0"/>
                  </a:rPr>
                  <a:t>136</a:t>
                </a:r>
                <a:r>
                  <a:rPr kumimoji="1" lang="en-US" altLang="zh-CN" sz="2400" dirty="0">
                    <a:solidFill>
                      <a:srgbClr val="6667AB"/>
                    </a:solidFill>
                    <a:cs typeface="Times New Roman" panose="02020603050405020304" pitchFamily="18" charset="0"/>
                  </a:rPr>
                  <a:t>Xe 0𝜈𝛽𝛽 </a:t>
                </a:r>
                <a:r>
                  <a:rPr lang="en-US" altLang="zh-CN" sz="2400" dirty="0">
                    <a:solidFill>
                      <a:srgbClr val="6667AB"/>
                    </a:solidFill>
                    <a:cs typeface="Times New Roman" panose="02020603050405020304" pitchFamily="18" charset="0"/>
                  </a:rPr>
                  <a:t>event rate: </a:t>
                </a:r>
                <a:r>
                  <a:rPr kumimoji="1" lang="en-US" altLang="zh-CN" sz="2400" dirty="0">
                    <a:solidFill>
                      <a:srgbClr val="6667AB"/>
                    </a:solidFill>
                    <a:ea typeface="KaiTi" panose="02010609060101010101" pitchFamily="49" charset="-122"/>
                    <a:cs typeface="Times New Roman" panose="02020603050405020304" pitchFamily="18" charset="0"/>
                  </a:rPr>
                  <a:t>14±55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solidFill>
                              <a:srgbClr val="6667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6667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6667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altLang="zh-CN" sz="2400" i="1" smtClean="0">
                            <a:solidFill>
                              <a:srgbClr val="6667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6667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𝑦𝑟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6667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6667AB"/>
                    </a:solidFill>
                    <a:cs typeface="Times New Roman" panose="02020603050405020304" pitchFamily="18" charset="0"/>
                  </a:rPr>
                  <a:t>, &lt;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6667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111 </m:t>
                    </m:r>
                    <m:sSup>
                      <m:sSupPr>
                        <m:ctrlPr>
                          <a:rPr lang="en-US" altLang="zh-CN" sz="2400" i="1" smtClean="0">
                            <a:solidFill>
                              <a:srgbClr val="6667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6667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6667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altLang="zh-CN" sz="2400" i="1" smtClean="0">
                            <a:solidFill>
                              <a:srgbClr val="6667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6667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𝑦𝑟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6667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6667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rgbClr val="6667AB"/>
                    </a:solidFill>
                    <a:cs typeface="Times New Roman" panose="02020603050405020304" pitchFamily="18" charset="0"/>
                  </a:rPr>
                  <a:t>at 90% C.L. </a:t>
                </a:r>
              </a:p>
              <a:p>
                <a:pPr marL="342900" indent="-342900"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solidFill>
                              <a:srgbClr val="6667AB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6667AB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altLang="zh-CN" sz="2400" i="1" smtClean="0">
                                <a:solidFill>
                                  <a:srgbClr val="6667A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0" i="1" smtClean="0">
                                <a:solidFill>
                                  <a:srgbClr val="6667AB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400" b="0" i="1" smtClean="0">
                                <a:solidFill>
                                  <a:srgbClr val="6667AB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  <m:sup>
                        <m:r>
                          <a:rPr lang="en-US" altLang="zh-CN" sz="2400" b="0" i="1" smtClean="0">
                            <a:solidFill>
                              <a:srgbClr val="6667AB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2400" b="0" i="1" smtClean="0">
                            <a:solidFill>
                              <a:srgbClr val="6667A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𝜈𝛽𝛽</m:t>
                        </m:r>
                      </m:sup>
                    </m:sSubSup>
                    <m:r>
                      <a:rPr lang="en-US" altLang="zh-CN" sz="2400" b="0" i="1" smtClean="0">
                        <a:solidFill>
                          <a:srgbClr val="6667AB"/>
                        </a:solidFill>
                        <a:latin typeface="Cambria Math" panose="02040503050406030204" pitchFamily="18" charset="0"/>
                      </a:rPr>
                      <m:t>&gt;2.1</m:t>
                    </m:r>
                    <m:r>
                      <a:rPr lang="en-US" altLang="zh-CN" sz="2400" b="0" i="1" smtClean="0">
                        <a:solidFill>
                          <a:srgbClr val="6667A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en-US" altLang="zh-CN" sz="2400" i="1" smtClean="0">
                            <a:solidFill>
                              <a:srgbClr val="6667A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6667A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6667A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6667A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400" b="0" i="1" smtClean="0">
                        <a:solidFill>
                          <a:srgbClr val="6667A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𝑦𝑟</m:t>
                    </m:r>
                  </m:oMath>
                </a14:m>
                <a:r>
                  <a:rPr lang="zh-CN" altLang="en-US" sz="2400" dirty="0">
                    <a:solidFill>
                      <a:srgbClr val="6667AB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6667AB"/>
                    </a:solidFill>
                    <a:cs typeface="Times New Roman" panose="02020603050405020304" pitchFamily="18" charset="0"/>
                  </a:rPr>
                  <a:t>at 90% C.L.</a:t>
                </a:r>
                <a:endParaRPr lang="zh-CN" altLang="en-US" sz="2400" dirty="0">
                  <a:solidFill>
                    <a:srgbClr val="6667AB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本框 16">
                <a:extLst>
                  <a:ext uri="{FF2B5EF4-FFF2-40B4-BE49-F238E27FC236}">
                    <a16:creationId xmlns:a16="http://schemas.microsoft.com/office/drawing/2014/main" id="{0B4E45AF-37C8-C841-82AD-3F4CF3389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33" y="4469914"/>
                <a:ext cx="11460480" cy="1902316"/>
              </a:xfrm>
              <a:prstGeom prst="rect">
                <a:avLst/>
              </a:prstGeom>
              <a:blipFill>
                <a:blip r:embed="rId3"/>
                <a:stretch>
                  <a:fillRect l="-775" t="-1987" b="-33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>
            <a:extLst>
              <a:ext uri="{FF2B5EF4-FFF2-40B4-BE49-F238E27FC236}">
                <a16:creationId xmlns:a16="http://schemas.microsoft.com/office/drawing/2014/main" id="{4F87B6C5-DBB6-7E48-7934-A4F53656B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908" y="5856133"/>
            <a:ext cx="3111501" cy="360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2EFCCA-24D6-E295-05F0-16D09F03604E}"/>
              </a:ext>
            </a:extLst>
          </p:cNvPr>
          <p:cNvSpPr txBox="1"/>
          <p:nvPr/>
        </p:nvSpPr>
        <p:spPr>
          <a:xfrm>
            <a:off x="7104071" y="6217003"/>
            <a:ext cx="4461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arXiv:2412.13979, Science Bulletin</a:t>
            </a:r>
          </a:p>
        </p:txBody>
      </p:sp>
    </p:spTree>
    <p:extLst>
      <p:ext uri="{BB962C8B-B14F-4D97-AF65-F5344CB8AC3E}">
        <p14:creationId xmlns:p14="http://schemas.microsoft.com/office/powerpoint/2010/main" val="821206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A2780-183D-C56B-032F-898F6E320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7F85-FE0C-EBDB-13F9-0728CA6FE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Search for </a:t>
            </a:r>
            <a:r>
              <a:rPr lang="en-CN" baseline="30000" dirty="0"/>
              <a:t>136</a:t>
            </a:r>
            <a:r>
              <a:rPr lang="en-CN" dirty="0"/>
              <a:t>Xe </a:t>
            </a:r>
            <a:r>
              <a:rPr lang="el-GR" dirty="0"/>
              <a:t>0νββ</a:t>
            </a:r>
            <a:r>
              <a:rPr lang="en-CN" dirty="0"/>
              <a:t> with natural Xe TPC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8E401E8-1919-6885-634F-89FAF8AE908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0278" y="1010993"/>
          <a:ext cx="10816400" cy="2602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200">
                  <a:extLst>
                    <a:ext uri="{9D8B030D-6E8A-4147-A177-3AD203B41FA5}">
                      <a16:colId xmlns:a16="http://schemas.microsoft.com/office/drawing/2014/main" val="105235405"/>
                    </a:ext>
                  </a:extLst>
                </a:gridCol>
                <a:gridCol w="1545200">
                  <a:extLst>
                    <a:ext uri="{9D8B030D-6E8A-4147-A177-3AD203B41FA5}">
                      <a16:colId xmlns:a16="http://schemas.microsoft.com/office/drawing/2014/main" val="816332328"/>
                    </a:ext>
                  </a:extLst>
                </a:gridCol>
                <a:gridCol w="1545200">
                  <a:extLst>
                    <a:ext uri="{9D8B030D-6E8A-4147-A177-3AD203B41FA5}">
                      <a16:colId xmlns:a16="http://schemas.microsoft.com/office/drawing/2014/main" val="3285954535"/>
                    </a:ext>
                  </a:extLst>
                </a:gridCol>
                <a:gridCol w="1545200">
                  <a:extLst>
                    <a:ext uri="{9D8B030D-6E8A-4147-A177-3AD203B41FA5}">
                      <a16:colId xmlns:a16="http://schemas.microsoft.com/office/drawing/2014/main" val="1523386229"/>
                    </a:ext>
                  </a:extLst>
                </a:gridCol>
                <a:gridCol w="1246874">
                  <a:extLst>
                    <a:ext uri="{9D8B030D-6E8A-4147-A177-3AD203B41FA5}">
                      <a16:colId xmlns:a16="http://schemas.microsoft.com/office/drawing/2014/main" val="2411058813"/>
                    </a:ext>
                  </a:extLst>
                </a:gridCol>
                <a:gridCol w="1843526">
                  <a:extLst>
                    <a:ext uri="{9D8B030D-6E8A-4147-A177-3AD203B41FA5}">
                      <a16:colId xmlns:a16="http://schemas.microsoft.com/office/drawing/2014/main" val="3414552619"/>
                    </a:ext>
                  </a:extLst>
                </a:gridCol>
                <a:gridCol w="1545200">
                  <a:extLst>
                    <a:ext uri="{9D8B030D-6E8A-4147-A177-3AD203B41FA5}">
                      <a16:colId xmlns:a16="http://schemas.microsoft.com/office/drawing/2014/main" val="3098416168"/>
                    </a:ext>
                  </a:extLst>
                </a:gridCol>
              </a:tblGrid>
              <a:tr h="870097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  <a:r>
                        <a:rPr lang="en-CN" dirty="0"/>
                        <a:t>kg rate (/keV/ton/y)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Energy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FV mass</a:t>
                      </a:r>
                      <a:r>
                        <a:rPr lang="en-US" dirty="0"/>
                        <a:t> (kg)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Live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  <a:r>
                        <a:rPr lang="en-CN" dirty="0"/>
                        <a:t>ensitivity/Limit (90% CL, 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baseline="0" dirty="0"/>
                        <a:t>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536725"/>
                  </a:ext>
                </a:extLst>
              </a:tr>
              <a:tr h="577302">
                <a:tc>
                  <a:txBody>
                    <a:bodyPr/>
                    <a:lstStyle/>
                    <a:p>
                      <a:r>
                        <a:rPr lang="en-CN" dirty="0"/>
                        <a:t>PandaX-II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~200</a:t>
                      </a:r>
                      <a:endParaRPr lang="en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4.2%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dirty="0"/>
                        <a:t>219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403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days</a:t>
                      </a:r>
                      <a:endParaRPr lang="en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2.4 ×10</a:t>
                      </a:r>
                      <a:r>
                        <a:rPr lang="en-CN" baseline="30000" dirty="0"/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/>
                        <a:t>2019</a:t>
                      </a:r>
                      <a:endParaRPr lang="en-CN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4395144"/>
                  </a:ext>
                </a:extLst>
              </a:tr>
              <a:tr h="577302">
                <a:tc>
                  <a:txBody>
                    <a:bodyPr/>
                    <a:lstStyle/>
                    <a:p>
                      <a:r>
                        <a:rPr lang="en-CN" dirty="0"/>
                        <a:t>XENON1T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~20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0.8%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741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203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1.2 × 10</a:t>
                      </a:r>
                      <a:r>
                        <a:rPr lang="en-CN" baseline="300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baseline="0" dirty="0"/>
                        <a:t>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0544558"/>
                  </a:ext>
                </a:extLst>
              </a:tr>
              <a:tr h="577302">
                <a:tc>
                  <a:txBody>
                    <a:bodyPr/>
                    <a:lstStyle/>
                    <a:p>
                      <a:r>
                        <a:rPr lang="en-CN" dirty="0">
                          <a:solidFill>
                            <a:srgbClr val="E9445D"/>
                          </a:solidFill>
                        </a:rPr>
                        <a:t>PandaX-4T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E9445D"/>
                          </a:solidFill>
                        </a:rPr>
                        <a:t>~10</a:t>
                      </a:r>
                      <a:endParaRPr lang="en-CN" dirty="0">
                        <a:solidFill>
                          <a:srgbClr val="E9445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E9445D"/>
                          </a:solidFill>
                        </a:rPr>
                        <a:t>2.0</a:t>
                      </a:r>
                      <a:r>
                        <a:rPr lang="en-CN" dirty="0">
                          <a:solidFill>
                            <a:srgbClr val="E9445D"/>
                          </a:solidFill>
                        </a:rPr>
                        <a:t>-2.</a:t>
                      </a:r>
                      <a:r>
                        <a:rPr lang="en-US" altLang="zh-CN" dirty="0">
                          <a:solidFill>
                            <a:srgbClr val="E9445D"/>
                          </a:solidFill>
                        </a:rPr>
                        <a:t>3</a:t>
                      </a:r>
                      <a:r>
                        <a:rPr lang="en-CN" dirty="0">
                          <a:solidFill>
                            <a:srgbClr val="E9445D"/>
                          </a:solidFill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rgbClr val="E9445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735</a:t>
                      </a:r>
                      <a:endParaRPr lang="en-CN" dirty="0">
                        <a:solidFill>
                          <a:srgbClr val="E9445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E9445D"/>
                          </a:solidFill>
                        </a:rPr>
                        <a:t>258</a:t>
                      </a:r>
                      <a:r>
                        <a:rPr lang="en-CN" dirty="0">
                          <a:solidFill>
                            <a:srgbClr val="E9445D"/>
                          </a:solidFill>
                        </a:rPr>
                        <a:t>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dirty="0">
                          <a:solidFill>
                            <a:srgbClr val="E9445D"/>
                          </a:solidFill>
                        </a:rPr>
                        <a:t>2.1 × 10</a:t>
                      </a:r>
                      <a:r>
                        <a:rPr lang="en-CN" baseline="30000" dirty="0">
                          <a:solidFill>
                            <a:srgbClr val="E9445D"/>
                          </a:solidFill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baseline="0" dirty="0">
                          <a:solidFill>
                            <a:srgbClr val="E9445D"/>
                          </a:solidFill>
                        </a:rPr>
                        <a:t>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7124971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1AB70-C489-0AE6-7C62-DE0802A6A9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9BE44-9D83-9AFB-15F4-C6C724D4ED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B01B1-BE46-8875-BF02-352D7437F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03D774-B1B4-8268-D56A-6C608D76E3DE}"/>
              </a:ext>
            </a:extLst>
          </p:cNvPr>
          <p:cNvSpPr txBox="1">
            <a:spLocks/>
          </p:cNvSpPr>
          <p:nvPr/>
        </p:nvSpPr>
        <p:spPr>
          <a:xfrm>
            <a:off x="365760" y="3936379"/>
            <a:ext cx="11460480" cy="2500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7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7A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667A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6667A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6667A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most stringent constraint from a natural xenon detector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kumimoji="1" lang="en-US" altLang="zh-CN" sz="2400" dirty="0">
                <a:cs typeface="Times New Roman" panose="02020603050405020304" pitchFamily="18" charset="0"/>
              </a:rPr>
              <a:t>Improvement </a:t>
            </a:r>
            <a:r>
              <a:rPr kumimoji="1" lang="en-US" altLang="zh-CN" sz="2400" dirty="0" err="1">
                <a:cs typeface="Times New Roman" panose="02020603050405020304" pitchFamily="18" charset="0"/>
              </a:rPr>
              <a:t>w.r.t</a:t>
            </a:r>
            <a:r>
              <a:rPr kumimoji="1" lang="en-US" altLang="zh-CN" sz="2400" dirty="0">
                <a:cs typeface="Times New Roman" panose="02020603050405020304" pitchFamily="18" charset="0"/>
              </a:rPr>
              <a:t> PandaX-II by an order of magnitude and XENON1T by a factor of 1.8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kumimoji="1" lang="en-US" altLang="zh-CN" sz="2400" dirty="0">
                <a:cs typeface="Times New Roman" panose="02020603050405020304" pitchFamily="18" charset="0"/>
              </a:rPr>
              <a:t>Demonstrating the potential of </a:t>
            </a:r>
            <a:r>
              <a:rPr kumimoji="1" lang="en-US" altLang="zh-CN" sz="2400" baseline="30000" dirty="0">
                <a:cs typeface="Times New Roman" panose="02020603050405020304" pitchFamily="18" charset="0"/>
              </a:rPr>
              <a:t>136</a:t>
            </a:r>
            <a:r>
              <a:rPr kumimoji="1" lang="en-US" altLang="zh-CN" sz="2400" dirty="0">
                <a:cs typeface="Times New Roman" panose="02020603050405020304" pitchFamily="18" charset="0"/>
              </a:rPr>
              <a:t>Xe 0</a:t>
            </a:r>
            <a:r>
              <a:rPr kumimoji="1" lang="el-GR" altLang="zh-CN" sz="2400" dirty="0">
                <a:cs typeface="Times New Roman" panose="02020603050405020304" pitchFamily="18" charset="0"/>
              </a:rPr>
              <a:t>νββ </a:t>
            </a:r>
            <a:r>
              <a:rPr kumimoji="1" lang="en-US" altLang="zh-CN" sz="2400" dirty="0">
                <a:cs typeface="Times New Roman" panose="02020603050405020304" pitchFamily="18" charset="0"/>
              </a:rPr>
              <a:t>search with next-generation multi-ten-</a:t>
            </a:r>
            <a:r>
              <a:rPr kumimoji="1" lang="en-US" altLang="zh-CN" sz="2400" dirty="0" err="1">
                <a:cs typeface="Times New Roman" panose="02020603050405020304" pitchFamily="18" charset="0"/>
              </a:rPr>
              <a:t>tonne</a:t>
            </a:r>
            <a:r>
              <a:rPr kumimoji="1" lang="en-US" altLang="zh-CN" sz="2400" dirty="0">
                <a:cs typeface="Times New Roman" panose="02020603050405020304" pitchFamily="18" charset="0"/>
              </a:rPr>
              <a:t> natural xenon detectors</a:t>
            </a:r>
            <a:endParaRPr kumimoji="1" lang="zh-CN" altLang="en-US" sz="2400" dirty="0"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1471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6F949-6ED3-2FCD-CDD1-669BC69D5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dirty="0"/>
              <a:t>136</a:t>
            </a:r>
            <a:r>
              <a:rPr lang="en-US" dirty="0"/>
              <a:t>Xe Decay to excited states (ArXiv:2502.03017, JHEP)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C4B8CF4-C052-78D2-06EE-16C617738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6298" y="1642627"/>
            <a:ext cx="10027517" cy="49145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B0234-F794-12FA-ACBE-A55E90EFD2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DF9D3-A06B-7959-4298-149DDE6A7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3B9BE-935E-6B74-D134-79D0E763C6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C3C347-D706-92F5-6906-4FEE4AB0F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206" y="-3199"/>
            <a:ext cx="3859794" cy="216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47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C2C00-FEBE-6027-96DE-DE94C7CA9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270458-87F8-BC23-CBDF-780B75DB4A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760" y="1046747"/>
                <a:ext cx="6637206" cy="248819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𝜈𝛽𝛽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p>
                    </m:sSubSup>
                    <m:r>
                      <a:rPr lang="el-GR" i="1" dirty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7.5 ×</m:t>
                    </m:r>
                    <m:sSup>
                      <m:sSupPr>
                        <m:ctrlPr>
                          <a:rPr lang="el-GR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22</m:t>
                        </m:r>
                      </m:sup>
                    </m:sSup>
                  </m:oMath>
                </a14:m>
                <a:r>
                  <a:rPr lang="el-GR" dirty="0"/>
                  <a:t> </a:t>
                </a:r>
                <a:r>
                  <a:rPr lang="en-US" dirty="0"/>
                  <a:t>yr at the 90% confidence level</a:t>
                </a:r>
              </a:p>
              <a:p>
                <a:r>
                  <a:rPr lang="en-US" dirty="0"/>
                  <a:t>First such result from a natural xenon detector</a:t>
                </a:r>
              </a:p>
              <a:p>
                <a:r>
                  <a:rPr lang="en-US" dirty="0"/>
                  <a:t>PandaX first MS analysis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270458-87F8-BC23-CBDF-780B75DB4A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760" y="1046747"/>
                <a:ext cx="6637206" cy="2488190"/>
              </a:xfrm>
              <a:blipFill>
                <a:blip r:embed="rId2"/>
                <a:stretch>
                  <a:fillRect l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9D3CB-8532-11AA-B9A0-3DA28C280E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91798-A050-DF15-48E2-9B8038D44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C70D1-CAAF-F514-F6ED-2BAE14D10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C4A694-ED43-F82C-A99F-DF43595EF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705" y="3391044"/>
            <a:ext cx="4166415" cy="31640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0B12E2-6507-7D72-E7C5-E73BE650D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0"/>
            <a:ext cx="502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38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101C9-8710-102B-56D2-8A57FF1EE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069DA-BA7B-4E37-117E-918032CC3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ADE8-2F31-D449-0FB5-0D6B0B9C0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C1827-7628-4497-5445-E3756B299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058AD0-E675-A5C2-D335-F35880A467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8000"/>
            <a:ext cx="12288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15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6D66-D05E-4EE5-9ED8-E63E9BAC9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dirty="0"/>
              <a:t>124</a:t>
            </a:r>
            <a:r>
              <a:rPr lang="en-US" dirty="0"/>
              <a:t>Xe double electron capture (arXiv:2411.14355, JHEP)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2B53557-3D47-4EE9-8794-AFA990C5F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1272" y="778043"/>
            <a:ext cx="5886888" cy="553310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D0E67-6F83-307F-51EB-C037AD38A0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D1711-022E-169F-E2A7-47A84C1EE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67D25-D85A-A98D-5C9A-85C80EB5A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6949DB-6CED-A151-9EB2-DD695A03A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330" y="3714469"/>
            <a:ext cx="3989011" cy="2842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870D70-81C6-B6E2-1A65-89971AD93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576" y="978723"/>
            <a:ext cx="4240023" cy="277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32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89C765A-0778-7152-1316-5E79653C2E5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497638" y="558935"/>
          <a:ext cx="11461750" cy="5391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DB73DA3A-4EE6-E15D-FDF5-07B39D51D412}"/>
              </a:ext>
            </a:extLst>
          </p:cNvPr>
          <p:cNvGrpSpPr/>
          <p:nvPr/>
        </p:nvGrpSpPr>
        <p:grpSpPr>
          <a:xfrm>
            <a:off x="580090" y="-186755"/>
            <a:ext cx="7260170" cy="7148991"/>
            <a:chOff x="17996820" y="71356"/>
            <a:chExt cx="7260170" cy="7148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4F375B-DE0C-6D95-2AAA-976EAEF6ECB4}"/>
                </a:ext>
              </a:extLst>
            </p:cNvPr>
            <p:cNvSpPr txBox="1"/>
            <p:nvPr/>
          </p:nvSpPr>
          <p:spPr>
            <a:xfrm rot="-1560000">
              <a:off x="18416990" y="730812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WIMP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7A8026-9D1C-B70F-9615-CC57D85FEE9B}"/>
                </a:ext>
              </a:extLst>
            </p:cNvPr>
            <p:cNvSpPr txBox="1"/>
            <p:nvPr/>
          </p:nvSpPr>
          <p:spPr>
            <a:xfrm rot="4620000">
              <a:off x="17816820" y="467977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Solar 𝜈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EE6561-63D1-EB46-AB5B-635FCF79CAA4}"/>
                </a:ext>
              </a:extLst>
            </p:cNvPr>
            <p:cNvSpPr txBox="1"/>
            <p:nvPr/>
          </p:nvSpPr>
          <p:spPr>
            <a:xfrm>
              <a:off x="18148828" y="86188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Nuclear decay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C0105F-40D1-203D-A836-A455D112C23B}"/>
                </a:ext>
              </a:extLst>
            </p:cNvPr>
            <p:cNvSpPr txBox="1"/>
            <p:nvPr/>
          </p:nvSpPr>
          <p:spPr>
            <a:xfrm rot="3060000">
              <a:off x="18329904" y="251356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Multi-Messenger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B9266EF-9C9A-063E-C7E3-48859EA99618}"/>
                </a:ext>
              </a:extLst>
            </p:cNvPr>
            <p:cNvSpPr txBox="1"/>
            <p:nvPr/>
          </p:nvSpPr>
          <p:spPr>
            <a:xfrm rot="-4620000">
              <a:off x="18546615" y="377877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Other DM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CB1804-BE20-994D-054B-20F6106C6C1A}"/>
                </a:ext>
              </a:extLst>
            </p:cNvPr>
            <p:cNvSpPr txBox="1"/>
            <p:nvPr/>
          </p:nvSpPr>
          <p:spPr>
            <a:xfrm rot="-3060000">
              <a:off x="17994064" y="252794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Exotic 𝜈 property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F27BBA8-CD28-9599-9F3A-A14F207C2D1A}"/>
                </a:ext>
              </a:extLst>
            </p:cNvPr>
            <p:cNvSpPr txBox="1"/>
            <p:nvPr/>
          </p:nvSpPr>
          <p:spPr>
            <a:xfrm rot="1560000">
              <a:off x="18043236" y="740347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Majorana 𝜈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850F7-7529-BC86-E6D1-6EACCACCA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587" y="3046306"/>
            <a:ext cx="4114800" cy="300789"/>
          </a:xfrm>
        </p:spPr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0021E74-17EC-C129-8382-0F381817E8F7}"/>
              </a:ext>
            </a:extLst>
          </p:cNvPr>
          <p:cNvGraphicFramePr/>
          <p:nvPr/>
        </p:nvGraphicFramePr>
        <p:xfrm>
          <a:off x="191491" y="253551"/>
          <a:ext cx="8128000" cy="5886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F64D6FA-FDBF-24EB-990F-1E2B369B6E84}"/>
              </a:ext>
            </a:extLst>
          </p:cNvPr>
          <p:cNvGraphicFramePr/>
          <p:nvPr/>
        </p:nvGraphicFramePr>
        <p:xfrm>
          <a:off x="1756734" y="1252211"/>
          <a:ext cx="5004067" cy="4120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F248E1D-F51D-5474-9622-DA467E8EEB2C}"/>
              </a:ext>
            </a:extLst>
          </p:cNvPr>
          <p:cNvSpPr txBox="1"/>
          <p:nvPr/>
        </p:nvSpPr>
        <p:spPr>
          <a:xfrm>
            <a:off x="2453143" y="1452669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3D Position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D9B8A6-2362-B4B5-D25C-E0AF05FB1A33}"/>
              </a:ext>
            </a:extLst>
          </p:cNvPr>
          <p:cNvSpPr txBox="1"/>
          <p:nvPr/>
        </p:nvSpPr>
        <p:spPr>
          <a:xfrm rot="-3600000">
            <a:off x="2754972" y="1769117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CC34C2-4186-ED28-04AE-CB012AC2960F}"/>
              </a:ext>
            </a:extLst>
          </p:cNvPr>
          <p:cNvSpPr txBox="1"/>
          <p:nvPr/>
        </p:nvSpPr>
        <p:spPr>
          <a:xfrm rot="3600000">
            <a:off x="2174631" y="1810014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58592-E102-B734-4540-60874C9E4CB1}"/>
              </a:ext>
            </a:extLst>
          </p:cNvPr>
          <p:cNvSpPr txBox="1"/>
          <p:nvPr/>
        </p:nvSpPr>
        <p:spPr>
          <a:xfrm rot="2160000">
            <a:off x="1477034" y="1122665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SS/MS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A1D2D9-E842-4473-BBF8-48C9D1F4D810}"/>
              </a:ext>
            </a:extLst>
          </p:cNvPr>
          <p:cNvSpPr txBox="1"/>
          <p:nvPr/>
        </p:nvSpPr>
        <p:spPr>
          <a:xfrm rot="-2160000">
            <a:off x="1905260" y="1207378"/>
            <a:ext cx="4730315" cy="4564124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ER/NR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CBD06A-B54B-3DEB-DBC4-3FCEC131A329}"/>
              </a:ext>
            </a:extLst>
          </p:cNvPr>
          <p:cNvSpPr txBox="1"/>
          <p:nvPr/>
        </p:nvSpPr>
        <p:spPr>
          <a:xfrm>
            <a:off x="1699098" y="643209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Coincidence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574251-C442-5F1E-665D-A3BB73E9BF27}"/>
              </a:ext>
            </a:extLst>
          </p:cNvPr>
          <p:cNvSpPr txBox="1"/>
          <p:nvPr/>
        </p:nvSpPr>
        <p:spPr>
          <a:xfrm rot="4320000">
            <a:off x="1883050" y="730853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Particle 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A9DDCE-9D01-3BB8-6EF0-57F9F2ED189A}"/>
              </a:ext>
            </a:extLst>
          </p:cNvPr>
          <p:cNvSpPr txBox="1"/>
          <p:nvPr/>
        </p:nvSpPr>
        <p:spPr>
          <a:xfrm rot="-4320000">
            <a:off x="1503928" y="740407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Fiducialization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65E1E68-EE92-4CFD-7074-3E8E16D65D21}"/>
              </a:ext>
            </a:extLst>
          </p:cNvPr>
          <p:cNvSpPr/>
          <p:nvPr/>
        </p:nvSpPr>
        <p:spPr>
          <a:xfrm>
            <a:off x="3093500" y="2267095"/>
            <a:ext cx="2160000" cy="216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LXe</a:t>
            </a:r>
          </a:p>
          <a:p>
            <a:pPr algn="ctr"/>
            <a:r>
              <a:rPr lang="en-US" sz="4000" dirty="0"/>
              <a:t>TPC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B3BA52-F50C-FB51-9947-3D7F98310325}"/>
              </a:ext>
            </a:extLst>
          </p:cNvPr>
          <p:cNvSpPr txBox="1"/>
          <p:nvPr/>
        </p:nvSpPr>
        <p:spPr>
          <a:xfrm>
            <a:off x="8671393" y="2274838"/>
            <a:ext cx="33329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Larger</a:t>
            </a:r>
          </a:p>
          <a:p>
            <a:r>
              <a:rPr lang="en-US" sz="4800" dirty="0"/>
              <a:t>Cleaner</a:t>
            </a:r>
          </a:p>
          <a:p>
            <a:r>
              <a:rPr lang="en-US" sz="4800" dirty="0"/>
              <a:t>Detector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89A9B4E7-3950-0E5E-0514-AEC164E0FB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DE685B78-6367-8988-C302-0618CB8BE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" name="Plus 1">
            <a:extLst>
              <a:ext uri="{FF2B5EF4-FFF2-40B4-BE49-F238E27FC236}">
                <a16:creationId xmlns:a16="http://schemas.microsoft.com/office/drawing/2014/main" id="{3CF7CB0D-6DCF-820D-0F59-66D296454FB0}"/>
              </a:ext>
            </a:extLst>
          </p:cNvPr>
          <p:cNvSpPr/>
          <p:nvPr/>
        </p:nvSpPr>
        <p:spPr>
          <a:xfrm>
            <a:off x="7683483" y="3017470"/>
            <a:ext cx="897865" cy="864791"/>
          </a:xfrm>
          <a:prstGeom prst="mathPlus">
            <a:avLst>
              <a:gd name="adj1" fmla="val 677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42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408BA-CA15-6FD1-D4B2-9C714895B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PandaX-</a:t>
            </a:r>
            <a:r>
              <a:rPr lang="en-US" dirty="0" err="1"/>
              <a:t>xT</a:t>
            </a:r>
            <a:r>
              <a:rPr lang="en-US" dirty="0"/>
              <a:t>: Multi-ten-</a:t>
            </a:r>
            <a:r>
              <a:rPr lang="en-US" dirty="0" err="1"/>
              <a:t>tonne</a:t>
            </a:r>
            <a:r>
              <a:rPr lang="en-US" dirty="0"/>
              <a:t> Liquid Xenon Observatory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C7DA3-F25D-CC83-1E6D-05BC8C6E6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46747"/>
            <a:ext cx="6388608" cy="5390148"/>
          </a:xfrm>
        </p:spPr>
        <p:txBody>
          <a:bodyPr>
            <a:normAutofit/>
          </a:bodyPr>
          <a:lstStyle/>
          <a:p>
            <a:r>
              <a:rPr lang="en-US" sz="2400" dirty="0"/>
              <a:t>Active target: 43 tons of Xenon</a:t>
            </a:r>
          </a:p>
          <a:p>
            <a:pPr lvl="1"/>
            <a:r>
              <a:rPr lang="en-US" sz="2000" dirty="0"/>
              <a:t>Test the WIMP paradigm to the neutrino floor </a:t>
            </a:r>
          </a:p>
          <a:p>
            <a:pPr lvl="1"/>
            <a:r>
              <a:rPr lang="en-US" sz="2000" dirty="0"/>
              <a:t>Explore the Dirac/Majorana nature of neutrino </a:t>
            </a:r>
          </a:p>
          <a:p>
            <a:pPr lvl="1"/>
            <a:r>
              <a:rPr lang="en-US" sz="2000" dirty="0"/>
              <a:t>Search for astrophysical or terrestrial neutrinos and other ultra-rare interactions </a:t>
            </a:r>
          </a:p>
          <a:p>
            <a:r>
              <a:rPr lang="en-US" sz="2400" dirty="0"/>
              <a:t>Notable detector improvements:</a:t>
            </a:r>
          </a:p>
          <a:p>
            <a:pPr lvl="1"/>
            <a:r>
              <a:rPr lang="en-US" sz="2200" dirty="0"/>
              <a:t>High-granularity, low-background 2-in PMT array</a:t>
            </a:r>
          </a:p>
          <a:p>
            <a:pPr lvl="1"/>
            <a:r>
              <a:rPr lang="en-US" sz="2200" dirty="0"/>
              <a:t>Cu/</a:t>
            </a:r>
            <a:r>
              <a:rPr lang="en-US" sz="2200" dirty="0" err="1"/>
              <a:t>Ti</a:t>
            </a:r>
            <a:r>
              <a:rPr lang="en-US" sz="2200" dirty="0"/>
              <a:t> vessel for improved radiopurity</a:t>
            </a:r>
          </a:p>
          <a:p>
            <a:pPr lvl="1"/>
            <a:r>
              <a:rPr lang="en-US" sz="2200" dirty="0"/>
              <a:t>Inner liquid scintillator veto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757A3-577C-5ED0-1BE1-4EF5CFFD5E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0C854-85B6-E952-A4E4-591A7EF9C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1E382-28AA-4900-D43B-FAAB73D92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C7D389-C926-5646-A93B-466D2168D432}"/>
              </a:ext>
            </a:extLst>
          </p:cNvPr>
          <p:cNvSpPr txBox="1"/>
          <p:nvPr/>
        </p:nvSpPr>
        <p:spPr>
          <a:xfrm>
            <a:off x="3265715" y="6008716"/>
            <a:ext cx="29807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1" dirty="0">
                <a:solidFill>
                  <a:srgbClr val="E9445D"/>
                </a:solidFill>
                <a:effectLst/>
                <a:latin typeface="-apple-system"/>
              </a:rPr>
              <a:t>SCPMA </a:t>
            </a:r>
            <a:r>
              <a:rPr lang="en-US" sz="2000" b="0" i="0" dirty="0">
                <a:solidFill>
                  <a:srgbClr val="E9445D"/>
                </a:solidFill>
                <a:effectLst/>
                <a:latin typeface="-apple-system"/>
              </a:rPr>
              <a:t>68, 221011 (2025)</a:t>
            </a:r>
            <a:endParaRPr lang="en-US" sz="2000" dirty="0">
              <a:solidFill>
                <a:srgbClr val="E9445D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DFD6D0-4424-5D23-106E-C6A9AFDE4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301" y="986376"/>
            <a:ext cx="4869073" cy="551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12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408BA-CA15-6FD1-D4B2-9C714895B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PandaX-</a:t>
            </a:r>
            <a:r>
              <a:rPr lang="en-US" dirty="0" err="1"/>
              <a:t>xT</a:t>
            </a:r>
            <a:r>
              <a:rPr lang="en-US" dirty="0"/>
              <a:t>: Multi-ten-</a:t>
            </a:r>
            <a:r>
              <a:rPr lang="en-US" dirty="0" err="1"/>
              <a:t>tonne</a:t>
            </a:r>
            <a:r>
              <a:rPr lang="en-US" dirty="0"/>
              <a:t> Liquid Xenon Observatory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C7DA3-F25D-CC83-1E6D-05BC8C6E6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46747"/>
            <a:ext cx="6388608" cy="5390148"/>
          </a:xfrm>
        </p:spPr>
        <p:txBody>
          <a:bodyPr>
            <a:normAutofit/>
          </a:bodyPr>
          <a:lstStyle/>
          <a:p>
            <a:r>
              <a:rPr lang="en-US" sz="2400" dirty="0"/>
              <a:t>Active target: 43 tons of Xenon</a:t>
            </a:r>
          </a:p>
          <a:p>
            <a:pPr lvl="1"/>
            <a:r>
              <a:rPr lang="en-US" sz="2000" dirty="0"/>
              <a:t>Test the WIMP paradigm to the neutrino floor </a:t>
            </a:r>
          </a:p>
          <a:p>
            <a:pPr lvl="1"/>
            <a:r>
              <a:rPr lang="en-US" sz="2000" dirty="0"/>
              <a:t>Explore the Dirac/Majorana nature of neutrino </a:t>
            </a:r>
          </a:p>
          <a:p>
            <a:pPr lvl="1"/>
            <a:r>
              <a:rPr lang="en-US" sz="2000" dirty="0"/>
              <a:t>Search for astrophysical or terrestrial neutrinos and other ultra-rare interactions </a:t>
            </a:r>
          </a:p>
          <a:p>
            <a:r>
              <a:rPr lang="en-US" sz="2400" dirty="0"/>
              <a:t>Notable detector improvements:</a:t>
            </a:r>
          </a:p>
          <a:p>
            <a:pPr lvl="1"/>
            <a:r>
              <a:rPr lang="en-US" sz="2200" dirty="0"/>
              <a:t>High-granularity, low-background 2-in PMT array</a:t>
            </a:r>
          </a:p>
          <a:p>
            <a:pPr lvl="1"/>
            <a:r>
              <a:rPr lang="en-US" sz="2200" dirty="0"/>
              <a:t>Cu/Ti vessel for improved radiopurity</a:t>
            </a:r>
          </a:p>
          <a:p>
            <a:pPr lvl="1"/>
            <a:r>
              <a:rPr lang="en-US" sz="2200" dirty="0"/>
              <a:t>Inner liquid scintillator veto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757A3-577C-5ED0-1BE1-4EF5CFFD5E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0C854-85B6-E952-A4E4-591A7EF9C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1E382-28AA-4900-D43B-FAAB73D92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6895DDF5-15EB-A2F3-5313-407B19217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8736" y="1060419"/>
            <a:ext cx="5303742" cy="536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359149-B970-C633-E871-E66C88F28410}"/>
              </a:ext>
            </a:extLst>
          </p:cNvPr>
          <p:cNvSpPr txBox="1"/>
          <p:nvPr/>
        </p:nvSpPr>
        <p:spPr>
          <a:xfrm>
            <a:off x="3265715" y="6008716"/>
            <a:ext cx="29807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1" dirty="0">
                <a:solidFill>
                  <a:srgbClr val="E9445D"/>
                </a:solidFill>
                <a:effectLst/>
                <a:latin typeface="-apple-system"/>
              </a:rPr>
              <a:t>SCPMA </a:t>
            </a:r>
            <a:r>
              <a:rPr lang="en-US" sz="2000" b="0" i="0" dirty="0">
                <a:solidFill>
                  <a:srgbClr val="E9445D"/>
                </a:solidFill>
                <a:effectLst/>
                <a:latin typeface="-apple-system"/>
              </a:rPr>
              <a:t>68, 221011 (2025)</a:t>
            </a:r>
            <a:endParaRPr lang="en-US" sz="2000" dirty="0">
              <a:solidFill>
                <a:srgbClr val="E944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097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E7A4D2-4828-051C-7571-FCE503B1E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New</a:t>
            </a:r>
            <a:r>
              <a:rPr lang="zh-CN" altLang="en-US" sz="2800" dirty="0"/>
              <a:t> </a:t>
            </a:r>
            <a:r>
              <a:rPr lang="en-US" altLang="zh-CN" sz="2800" dirty="0"/>
              <a:t>2” multi-anode R12699 PMT</a:t>
            </a:r>
            <a:r>
              <a:rPr lang="en-US" dirty="0"/>
              <a:t> for LXe TPC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21D9D1-B236-CD95-20FE-5FF0D4416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Higher granularity while maintaining low dark noise: best of both large PMT and SiPM</a:t>
            </a:r>
          </a:p>
          <a:p>
            <a:pPr lvl="1"/>
            <a:r>
              <a:rPr lang="en-US" sz="2000" dirty="0"/>
              <a:t>Improved position reconstruction for better event topology </a:t>
            </a:r>
          </a:p>
          <a:p>
            <a:pPr lvl="1"/>
            <a:r>
              <a:rPr lang="en-US" sz="2000" dirty="0"/>
              <a:t>2” array has an effectively wider dynamic range for DM and DBD simultaneously </a:t>
            </a:r>
          </a:p>
          <a:p>
            <a:pPr lvl="1"/>
            <a:r>
              <a:rPr lang="en-US" sz="2000" dirty="0"/>
              <a:t>Faster timing for possible pulse shape analysis</a:t>
            </a:r>
            <a:r>
              <a:rPr lang="zh-CN" altLang="en-US" sz="2000" dirty="0"/>
              <a:t> </a:t>
            </a:r>
            <a:r>
              <a:rPr lang="en-US" altLang="zh-CN" sz="2000" dirty="0"/>
              <a:t>or Cerenkov/Scintillation separation</a:t>
            </a:r>
            <a:endParaRPr lang="en-US" sz="2000" dirty="0"/>
          </a:p>
          <a:p>
            <a:r>
              <a:rPr lang="en-US" sz="2200" dirty="0">
                <a:solidFill>
                  <a:srgbClr val="E9445D"/>
                </a:solidFill>
              </a:rPr>
              <a:t>Collaboration between PandaX and Hamamatsu for a low-radioactivity version of R12699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255DD8-DE94-F22E-665A-35053A7CB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1C7E5A-29A1-2838-208A-ECA9ECE2C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CDAA1A-929D-4853-B477-DF812750687F}" type="slidenum">
              <a:rPr lang="zh-CN" altLang="en-US" smtClean="0"/>
              <a:t>29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EF16D8-1CDD-C426-06BA-C7921C6DF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9"/>
          <a:stretch>
            <a:fillRect/>
          </a:stretch>
        </p:blipFill>
        <p:spPr>
          <a:xfrm>
            <a:off x="292457" y="3487813"/>
            <a:ext cx="5315672" cy="29902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AB094C-EE8D-1175-1F47-35ADBE1A9FEA}"/>
              </a:ext>
            </a:extLst>
          </p:cNvPr>
          <p:cNvSpPr txBox="1"/>
          <p:nvPr/>
        </p:nvSpPr>
        <p:spPr>
          <a:xfrm>
            <a:off x="564209" y="6055987"/>
            <a:ext cx="4803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400" b="0" i="0" u="none" strike="noStrike" dirty="0">
                <a:solidFill>
                  <a:srgbClr val="E9445D"/>
                </a:solidFill>
                <a:effectLst/>
                <a:latin typeface="+mj-lt"/>
                <a:ea typeface="等线" panose="02010600030101010101" pitchFamily="2" charset="-122"/>
              </a:rPr>
              <a:t>R8520</a:t>
            </a:r>
            <a:r>
              <a:rPr lang="zh-CN" altLang="en-US" sz="2400" b="0" i="0" u="none" strike="noStrike" dirty="0">
                <a:solidFill>
                  <a:srgbClr val="E9445D"/>
                </a:solidFill>
                <a:effectLst/>
                <a:latin typeface="+mj-lt"/>
                <a:ea typeface="等线" panose="02010600030101010101" pitchFamily="2" charset="-122"/>
              </a:rPr>
              <a:t>   </a:t>
            </a:r>
            <a:r>
              <a:rPr lang="en-US" altLang="zh-CN" sz="2400" b="0" i="0" u="none" strike="noStrike" dirty="0">
                <a:solidFill>
                  <a:srgbClr val="E9445D"/>
                </a:solidFill>
                <a:effectLst/>
                <a:latin typeface="+mj-lt"/>
                <a:ea typeface="等线" panose="02010600030101010101" pitchFamily="2" charset="-122"/>
              </a:rPr>
              <a:t>        R11410             </a:t>
            </a:r>
            <a:r>
              <a:rPr lang="zh-CN" altLang="en-US" sz="2400" b="0" i="0" u="none" strike="noStrike" dirty="0">
                <a:solidFill>
                  <a:srgbClr val="E9445D"/>
                </a:solidFill>
                <a:effectLst/>
                <a:latin typeface="+mj-lt"/>
                <a:ea typeface="等线" panose="02010600030101010101" pitchFamily="2" charset="-122"/>
              </a:rPr>
              <a:t> </a:t>
            </a:r>
            <a:r>
              <a:rPr lang="en-US" altLang="zh-CN" sz="2400" b="0" i="0" u="none" strike="noStrike" dirty="0">
                <a:solidFill>
                  <a:srgbClr val="E9445D"/>
                </a:solidFill>
                <a:effectLst/>
                <a:latin typeface="+mj-lt"/>
                <a:ea typeface="等线" panose="02010600030101010101" pitchFamily="2" charset="-122"/>
              </a:rPr>
              <a:t>R12699</a:t>
            </a:r>
            <a:r>
              <a:rPr lang="zh-CN" altLang="en-US" sz="2400" b="0" i="0" u="none" strike="noStrike" dirty="0">
                <a:solidFill>
                  <a:srgbClr val="E9445D"/>
                </a:solidFill>
                <a:effectLst/>
                <a:latin typeface="+mj-lt"/>
                <a:ea typeface="等线" panose="02010600030101010101" pitchFamily="2" charset="-122"/>
              </a:rPr>
              <a:t> </a:t>
            </a:r>
            <a:endParaRPr lang="en-US" sz="2400" b="0" i="0" u="none" strike="noStrike" dirty="0">
              <a:solidFill>
                <a:srgbClr val="E9445D"/>
              </a:solidFill>
              <a:effectLst/>
              <a:latin typeface="+mj-lt"/>
              <a:ea typeface="等线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5B0C10-5D2B-39BC-DFA4-B6F7A85BC8BE}"/>
              </a:ext>
            </a:extLst>
          </p:cNvPr>
          <p:cNvSpPr txBox="1"/>
          <p:nvPr/>
        </p:nvSpPr>
        <p:spPr>
          <a:xfrm>
            <a:off x="8769801" y="6349426"/>
            <a:ext cx="4114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Conceptual array for a PandaX-</a:t>
            </a:r>
            <a:r>
              <a:rPr lang="en-US" sz="1600" dirty="0" err="1"/>
              <a:t>xT</a:t>
            </a:r>
            <a:endParaRPr lang="en-US" sz="160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8E4DB54-5C55-E48B-63EB-FF6D662DDE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pic>
        <p:nvPicPr>
          <p:cNvPr id="9" name="内容占位符 4">
            <a:extLst>
              <a:ext uri="{FF2B5EF4-FFF2-40B4-BE49-F238E27FC236}">
                <a16:creationId xmlns:a16="http://schemas.microsoft.com/office/drawing/2014/main" id="{815DC11A-8F74-E7DF-4E17-223C50F534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0" t="12855" r="6936" b="6378"/>
          <a:stretch/>
        </p:blipFill>
        <p:spPr>
          <a:xfrm rot="16200000">
            <a:off x="5654266" y="3711365"/>
            <a:ext cx="3069398" cy="26222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C55D34-9399-5BC1-B016-D4F38F26B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6316" y="3456725"/>
            <a:ext cx="2980170" cy="298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93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F9C89-1BFD-E20D-161A-0145324F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PandaX: P</a:t>
            </a:r>
            <a:r>
              <a:rPr lang="en-US" altLang="zh-CN" dirty="0">
                <a:solidFill>
                  <a:schemeClr val="tx1"/>
                </a:solidFill>
              </a:rPr>
              <a:t>article</a:t>
            </a:r>
            <a:r>
              <a:rPr lang="en-US" altLang="zh-CN" dirty="0"/>
              <a:t> and a</a:t>
            </a:r>
            <a:r>
              <a:rPr lang="en-US" altLang="zh-CN" dirty="0">
                <a:solidFill>
                  <a:schemeClr val="tx1"/>
                </a:solidFill>
              </a:rPr>
              <a:t>strophysical</a:t>
            </a:r>
            <a:r>
              <a:rPr lang="en-US" altLang="zh-CN" dirty="0"/>
              <a:t> X</a:t>
            </a:r>
            <a:r>
              <a:rPr lang="en-US" altLang="zh-CN" dirty="0">
                <a:solidFill>
                  <a:schemeClr val="tx1"/>
                </a:solidFill>
              </a:rPr>
              <a:t>enon Experiment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298495-3397-E029-B72B-6BE0AACED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179" y="1046163"/>
            <a:ext cx="10453641" cy="539115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89C45D4-25FE-7645-8AF8-F08A382DA9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F10A6C1-81D0-7315-8312-74B51806D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A21FD10-776C-631E-03F0-14AF913415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C0803C0-1E84-696C-C695-B8ABAD3CA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804" y="879348"/>
            <a:ext cx="2087354" cy="266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76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34E9C-7448-E8E9-A864-2952E182E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AFBCA4-94F8-BE15-7AFD-33F945CC0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125" y="933390"/>
            <a:ext cx="11461750" cy="36827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7F613-4645-23A2-AB0F-2838C73CD9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6F775-CF98-4857-F18F-6A6446C02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0798E-D1FD-9A79-C4F0-D595C722D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3C7CA8-B8D6-8DE1-B7FF-33122F121F6E}"/>
              </a:ext>
            </a:extLst>
          </p:cNvPr>
          <p:cNvSpPr txBox="1"/>
          <p:nvPr/>
        </p:nvSpPr>
        <p:spPr>
          <a:xfrm>
            <a:off x="4038600" y="5596076"/>
            <a:ext cx="873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E9445D"/>
                </a:solidFill>
                <a:effectLst/>
                <a:latin typeface="Arial" panose="020B0604020202020204" pitchFamily="34" charset="0"/>
              </a:rPr>
              <a:t>20T</a:t>
            </a:r>
            <a:endParaRPr lang="en-US" sz="2400" dirty="0">
              <a:solidFill>
                <a:srgbClr val="E9445D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9FF324-AFA1-6B06-444F-FF9C1B8EC15F}"/>
              </a:ext>
            </a:extLst>
          </p:cNvPr>
          <p:cNvSpPr txBox="1"/>
          <p:nvPr/>
        </p:nvSpPr>
        <p:spPr>
          <a:xfrm>
            <a:off x="9425152" y="5596075"/>
            <a:ext cx="873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E9445D"/>
                </a:solidFill>
                <a:latin typeface="Arial" panose="020B0604020202020204" pitchFamily="34" charset="0"/>
              </a:rPr>
              <a:t>43</a:t>
            </a:r>
            <a:r>
              <a:rPr lang="en-US" sz="2400" b="1" dirty="0">
                <a:solidFill>
                  <a:srgbClr val="E9445D"/>
                </a:solidFill>
                <a:effectLst/>
                <a:latin typeface="Arial" panose="020B0604020202020204" pitchFamily="34" charset="0"/>
              </a:rPr>
              <a:t>T</a:t>
            </a:r>
            <a:endParaRPr lang="en-US" sz="2400" dirty="0">
              <a:solidFill>
                <a:srgbClr val="E9445D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701084-B758-1987-114F-552B6FBD6C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54487" t="-491" r="-56666" b="491"/>
          <a:stretch>
            <a:fillRect/>
          </a:stretch>
        </p:blipFill>
        <p:spPr>
          <a:xfrm>
            <a:off x="6283078" y="3375952"/>
            <a:ext cx="3578921" cy="2791150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9DA743-9BD7-F7A0-0887-F6C97BE718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5227" t="-579" r="-46476" b="579"/>
          <a:stretch>
            <a:fillRect/>
          </a:stretch>
        </p:blipFill>
        <p:spPr>
          <a:xfrm>
            <a:off x="4514456" y="4119743"/>
            <a:ext cx="2760552" cy="20473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2820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6DEFC-794B-0856-C8CF-9BE58D91E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PandaX-</a:t>
            </a:r>
            <a:r>
              <a:rPr lang="en-US" dirty="0" err="1"/>
              <a:t>xT</a:t>
            </a:r>
            <a:r>
              <a:rPr lang="en-US" dirty="0"/>
              <a:t> 20T stage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21AE4-8C9C-C91E-C681-E5766861C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Mostly funded</a:t>
            </a:r>
          </a:p>
          <a:p>
            <a:r>
              <a:rPr lang="en-US" dirty="0"/>
              <a:t>Detector prototyping and construction in progress</a:t>
            </a:r>
          </a:p>
          <a:p>
            <a:r>
              <a:rPr lang="en-US" dirty="0"/>
              <a:t>More at PandaX-</a:t>
            </a:r>
            <a:r>
              <a:rPr lang="en-US" dirty="0" err="1"/>
              <a:t>xT</a:t>
            </a:r>
            <a:r>
              <a:rPr lang="en-US" dirty="0"/>
              <a:t> Open Meeting: https://indico-</a:t>
            </a:r>
            <a:r>
              <a:rPr lang="en-US" dirty="0" err="1"/>
              <a:t>tdli.sjtu.edu.cn</a:t>
            </a:r>
            <a:r>
              <a:rPr lang="en-US" dirty="0"/>
              <a:t>/event/2934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753FA-E777-7A89-CA8D-A8EA245B29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28142-572D-7A29-84D2-69DC92CD7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73A25-EEC2-2B92-4DDB-F94351209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C229BF-EB21-11E0-7CFA-DD4D9F79E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15" y="2895164"/>
            <a:ext cx="10302385" cy="29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90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D178A-8254-F7B1-46AB-534A345A4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PandaX</a:t>
            </a:r>
            <a:r>
              <a:rPr lang="en-US" altLang="zh-CN" dirty="0"/>
              <a:t>-</a:t>
            </a:r>
            <a:r>
              <a:rPr lang="en-US" altLang="zh-CN" dirty="0" err="1"/>
              <a:t>xT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l-GR" altLang="zh-CN" dirty="0"/>
              <a:t>0νββ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593D7-B9DB-1379-5486-14860FC21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46747"/>
            <a:ext cx="6623515" cy="5390148"/>
          </a:xfrm>
        </p:spPr>
        <p:txBody>
          <a:bodyPr>
            <a:normAutofit/>
          </a:bodyPr>
          <a:lstStyle/>
          <a:p>
            <a:r>
              <a:rPr lang="en-US" dirty="0"/>
              <a:t>4 ton of </a:t>
            </a:r>
            <a:r>
              <a:rPr lang="en-US" baseline="30000" dirty="0"/>
              <a:t>136</a:t>
            </a:r>
            <a:r>
              <a:rPr lang="en-US" dirty="0"/>
              <a:t>Xe: one of the largest </a:t>
            </a:r>
            <a:r>
              <a:rPr lang="el-GR" dirty="0"/>
              <a:t>0νββ</a:t>
            </a:r>
            <a:r>
              <a:rPr lang="en-US" dirty="0"/>
              <a:t> experiments</a:t>
            </a:r>
          </a:p>
          <a:p>
            <a:r>
              <a:rPr lang="en-US" dirty="0"/>
              <a:t>Effective self-shielding: Xenon-related background dominates</a:t>
            </a:r>
            <a:r>
              <a:rPr lang="zh-CN" altLang="en-US" dirty="0"/>
              <a:t> </a:t>
            </a:r>
            <a:r>
              <a:rPr lang="en-US" altLang="zh-CN" dirty="0"/>
              <a:t>in the</a:t>
            </a:r>
            <a:r>
              <a:rPr lang="zh-CN" altLang="en-US" dirty="0"/>
              <a:t> </a:t>
            </a:r>
            <a:r>
              <a:rPr lang="en-US" dirty="0"/>
              <a:t>8.4-tonne center</a:t>
            </a:r>
            <a:r>
              <a:rPr lang="zh-CN" altLang="en-US" dirty="0"/>
              <a:t> </a:t>
            </a:r>
            <a:r>
              <a:rPr lang="en-US" altLang="zh-CN" dirty="0"/>
              <a:t>FV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221D6-DE1C-40AB-8982-CDC1542E31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8EDB2-248F-6E69-E7DB-114312510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1C035-A22D-304A-943E-DFD47CF5D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ABD14F-D86E-DDD5-32E4-FDD8357A9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836" y="2867435"/>
            <a:ext cx="5514164" cy="34941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CA79A3-86FA-D06C-A876-F30487C22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8846" y="3003737"/>
            <a:ext cx="4243420" cy="355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5324DB-AC0E-3C80-66E6-661FAD8D0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351" y="886734"/>
            <a:ext cx="4524721" cy="1980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509C6B-A7D6-E378-7255-8670AA35946A}"/>
              </a:ext>
            </a:extLst>
          </p:cNvPr>
          <p:cNvSpPr txBox="1"/>
          <p:nvPr/>
        </p:nvSpPr>
        <p:spPr>
          <a:xfrm>
            <a:off x="10721344" y="4098489"/>
            <a:ext cx="9028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41</a:t>
            </a:r>
            <a:r>
              <a:rPr lang="zh-CN" altLang="en-US" dirty="0"/>
              <a:t> </a:t>
            </a:r>
            <a:r>
              <a:rPr lang="en-US" altLang="zh-CN" dirty="0" err="1"/>
              <a:t>meV</a:t>
            </a:r>
            <a:endParaRPr lang="en-US" altLang="zh-CN" dirty="0"/>
          </a:p>
          <a:p>
            <a:endParaRPr lang="en-US" sz="2400" dirty="0"/>
          </a:p>
          <a:p>
            <a:r>
              <a:rPr lang="en-US" altLang="zh-CN" dirty="0"/>
              <a:t>10</a:t>
            </a:r>
            <a:r>
              <a:rPr lang="zh-CN" altLang="en-US" dirty="0"/>
              <a:t> </a:t>
            </a:r>
            <a:r>
              <a:rPr lang="en-US" altLang="zh-CN" dirty="0" err="1"/>
              <a:t>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292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A6DFB-8160-9683-DC5C-15F22A31A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Head-to-head with other DM/</a:t>
            </a:r>
            <a:r>
              <a:rPr lang="el-GR" dirty="0"/>
              <a:t>0νββ</a:t>
            </a:r>
            <a:r>
              <a:rPr lang="en-US" dirty="0"/>
              <a:t> experiments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84CFD-3BDE-C2F0-4F62-A7198151B6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B7A84-C1E3-AFCA-8135-3F5DEDD5C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A96F2-3092-8944-5774-AAB777DF3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33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42A8CCB-F697-4DE7-2E02-CE4C40F488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2059233"/>
              </p:ext>
            </p:extLst>
          </p:nvPr>
        </p:nvGraphicFramePr>
        <p:xfrm>
          <a:off x="524256" y="1078487"/>
          <a:ext cx="11143488" cy="4966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248">
                  <a:extLst>
                    <a:ext uri="{9D8B030D-6E8A-4147-A177-3AD203B41FA5}">
                      <a16:colId xmlns:a16="http://schemas.microsoft.com/office/drawing/2014/main" val="105235405"/>
                    </a:ext>
                  </a:extLst>
                </a:gridCol>
                <a:gridCol w="1857248">
                  <a:extLst>
                    <a:ext uri="{9D8B030D-6E8A-4147-A177-3AD203B41FA5}">
                      <a16:colId xmlns:a16="http://schemas.microsoft.com/office/drawing/2014/main" val="816332328"/>
                    </a:ext>
                  </a:extLst>
                </a:gridCol>
                <a:gridCol w="1857248">
                  <a:extLst>
                    <a:ext uri="{9D8B030D-6E8A-4147-A177-3AD203B41FA5}">
                      <a16:colId xmlns:a16="http://schemas.microsoft.com/office/drawing/2014/main" val="3285954535"/>
                    </a:ext>
                  </a:extLst>
                </a:gridCol>
                <a:gridCol w="1857248">
                  <a:extLst>
                    <a:ext uri="{9D8B030D-6E8A-4147-A177-3AD203B41FA5}">
                      <a16:colId xmlns:a16="http://schemas.microsoft.com/office/drawing/2014/main" val="1523386229"/>
                    </a:ext>
                  </a:extLst>
                </a:gridCol>
                <a:gridCol w="1624705">
                  <a:extLst>
                    <a:ext uri="{9D8B030D-6E8A-4147-A177-3AD203B41FA5}">
                      <a16:colId xmlns:a16="http://schemas.microsoft.com/office/drawing/2014/main" val="2411058813"/>
                    </a:ext>
                  </a:extLst>
                </a:gridCol>
                <a:gridCol w="2089791">
                  <a:extLst>
                    <a:ext uri="{9D8B030D-6E8A-4147-A177-3AD203B41FA5}">
                      <a16:colId xmlns:a16="http://schemas.microsoft.com/office/drawing/2014/main" val="3414552619"/>
                    </a:ext>
                  </a:extLst>
                </a:gridCol>
              </a:tblGrid>
              <a:tr h="963351">
                <a:tc>
                  <a:txBody>
                    <a:bodyPr/>
                    <a:lstStyle/>
                    <a:p>
                      <a:pPr algn="ctr"/>
                      <a:endParaRPr lang="en-CN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ea"/>
                          <a:ea typeface="+mn-ea"/>
                        </a:rPr>
                        <a:t>B</a:t>
                      </a:r>
                      <a:r>
                        <a:rPr lang="en-CN" dirty="0">
                          <a:latin typeface="+mn-ea"/>
                          <a:ea typeface="+mn-ea"/>
                        </a:rPr>
                        <a:t>kg rate (/keV/ton/y)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>
                          <a:latin typeface="+mn-ea"/>
                          <a:ea typeface="+mn-ea"/>
                        </a:rPr>
                        <a:t>Energy 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>
                          <a:latin typeface="+mn-ea"/>
                          <a:ea typeface="+mn-ea"/>
                        </a:rPr>
                        <a:t>Mass</a:t>
                      </a:r>
                      <a:r>
                        <a:rPr lang="en-US" dirty="0">
                          <a:latin typeface="+mn-ea"/>
                          <a:ea typeface="+mn-ea"/>
                        </a:rPr>
                        <a:t> (ton)</a:t>
                      </a:r>
                      <a:endParaRPr lang="en-CN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>
                          <a:latin typeface="+mn-ea"/>
                          <a:ea typeface="+mn-ea"/>
                        </a:rPr>
                        <a:t>Run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ea"/>
                          <a:ea typeface="+mn-ea"/>
                        </a:rPr>
                        <a:t>S</a:t>
                      </a:r>
                      <a:r>
                        <a:rPr lang="en-CN" dirty="0">
                          <a:latin typeface="+mn-ea"/>
                          <a:ea typeface="+mn-ea"/>
                        </a:rPr>
                        <a:t>ensitivity/Limit (90% CL, year)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536725"/>
                  </a:ext>
                </a:extLst>
              </a:tr>
              <a:tr h="544572"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PandaX-4T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6</a:t>
                      </a:r>
                      <a:endParaRPr lang="en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1.9%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4</a:t>
                      </a:r>
                      <a:endParaRPr lang="en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94.9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&gt;</a:t>
                      </a:r>
                      <a:r>
                        <a:rPr lang="en-CN" dirty="0"/>
                        <a:t> 10</a:t>
                      </a:r>
                      <a:r>
                        <a:rPr lang="en-CN" baseline="30000" dirty="0"/>
                        <a:t>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7124971"/>
                  </a:ext>
                </a:extLst>
              </a:tr>
              <a:tr h="544572"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XENONnT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1</a:t>
                      </a:r>
                      <a:endParaRPr lang="en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0.8%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1000 days (expected)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2 × 10</a:t>
                      </a:r>
                      <a:r>
                        <a:rPr lang="en-CN" baseline="30000" dirty="0"/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9333537"/>
                  </a:ext>
                </a:extLst>
              </a:tr>
              <a:tr h="544572"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LZ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1000 days (expected)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dirty="0"/>
                        <a:t>1 × 10</a:t>
                      </a:r>
                      <a:r>
                        <a:rPr lang="en-CN" baseline="30000" dirty="0"/>
                        <a:t>2</a:t>
                      </a:r>
                      <a:r>
                        <a:rPr lang="en-US" altLang="zh-CN" baseline="30000" dirty="0"/>
                        <a:t>6</a:t>
                      </a:r>
                      <a:endParaRPr lang="en-CN" baseline="30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7429196"/>
                  </a:ext>
                </a:extLst>
              </a:tr>
              <a:tr h="544572"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KamLAND-ZEN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0.002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0.8 (</a:t>
                      </a:r>
                      <a:r>
                        <a:rPr lang="en-CN" baseline="30000" dirty="0"/>
                        <a:t>136</a:t>
                      </a:r>
                      <a:r>
                        <a:rPr lang="en-CN" dirty="0"/>
                        <a:t>Xe)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dirty="0"/>
                        <a:t>1.5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2.3</a:t>
                      </a:r>
                      <a:r>
                        <a:rPr lang="zh-CN" altLang="en-US" dirty="0"/>
                        <a:t> </a:t>
                      </a:r>
                      <a:r>
                        <a:rPr lang="en-CN" dirty="0"/>
                        <a:t>×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10</a:t>
                      </a:r>
                      <a:r>
                        <a:rPr lang="en-US" altLang="zh-CN" baseline="30000" dirty="0"/>
                        <a:t>26</a:t>
                      </a:r>
                      <a:endParaRPr lang="en-US" baseline="30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3304959"/>
                  </a:ext>
                </a:extLst>
              </a:tr>
              <a:tr h="544572"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nEXO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0.006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dirty="0"/>
                        <a:t>1%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5  (</a:t>
                      </a:r>
                      <a:r>
                        <a:rPr lang="en-CN" baseline="30000" dirty="0"/>
                        <a:t>136</a:t>
                      </a:r>
                      <a:r>
                        <a:rPr lang="en-CN" dirty="0"/>
                        <a:t>Xe)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dirty="0"/>
                        <a:t>10 years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1.35</a:t>
                      </a:r>
                      <a:r>
                        <a:rPr lang="zh-CN" altLang="en-US" dirty="0"/>
                        <a:t> </a:t>
                      </a:r>
                      <a:r>
                        <a:rPr lang="en-CN" dirty="0"/>
                        <a:t>×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10</a:t>
                      </a:r>
                      <a:r>
                        <a:rPr lang="en-US" altLang="zh-CN" baseline="30000" dirty="0"/>
                        <a:t>28 **</a:t>
                      </a:r>
                      <a:endParaRPr lang="en-US" baseline="30000" dirty="0"/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419184"/>
                  </a:ext>
                </a:extLst>
              </a:tr>
              <a:tr h="544572"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DARWIN</a:t>
                      </a:r>
                      <a:r>
                        <a:rPr lang="en-US" altLang="zh-CN" dirty="0"/>
                        <a:t>/XLZD</a:t>
                      </a:r>
                      <a:endParaRPr lang="en-CN" dirty="0"/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～</a:t>
                      </a:r>
                      <a:r>
                        <a:rPr lang="en-US" altLang="zh-CN" dirty="0"/>
                        <a:t>0.004</a:t>
                      </a: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/2E-4</a:t>
                      </a:r>
                      <a:endParaRPr lang="en-CN" dirty="0"/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0.8%</a:t>
                      </a:r>
                      <a:r>
                        <a:rPr lang="en-US" altLang="zh-CN" dirty="0"/>
                        <a:t>/0.6%</a:t>
                      </a:r>
                      <a:endParaRPr lang="en-CN" dirty="0"/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40</a:t>
                      </a:r>
                      <a:r>
                        <a:rPr lang="en-US" altLang="zh-CN" dirty="0"/>
                        <a:t>/80</a:t>
                      </a:r>
                      <a:endParaRPr lang="en-CN" dirty="0"/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/>
                        <a:t>10 years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r>
                        <a:rPr lang="zh-CN" altLang="en-US" dirty="0"/>
                        <a:t> </a:t>
                      </a:r>
                      <a:r>
                        <a:rPr lang="en-CN" dirty="0"/>
                        <a:t>× 10</a:t>
                      </a:r>
                      <a:r>
                        <a:rPr lang="en-CN" baseline="30000" dirty="0"/>
                        <a:t>2</a:t>
                      </a:r>
                      <a:r>
                        <a:rPr lang="en-US" altLang="zh-CN" baseline="30000" dirty="0"/>
                        <a:t>7</a:t>
                      </a:r>
                      <a:r>
                        <a:rPr lang="en-US" altLang="zh-CN" baseline="0" dirty="0"/>
                        <a:t>/</a:t>
                      </a:r>
                      <a:r>
                        <a:rPr lang="en-US" altLang="zh-CN" dirty="0"/>
                        <a:t>1.35</a:t>
                      </a:r>
                      <a:r>
                        <a:rPr lang="zh-CN" altLang="en-US" dirty="0"/>
                        <a:t> </a:t>
                      </a:r>
                      <a:r>
                        <a:rPr lang="en-CN" dirty="0"/>
                        <a:t>×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10</a:t>
                      </a:r>
                      <a:r>
                        <a:rPr lang="en-US" altLang="zh-CN" baseline="30000" dirty="0"/>
                        <a:t>28</a:t>
                      </a:r>
                      <a:endParaRPr lang="en-CN" baseline="30000" dirty="0"/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048129"/>
                  </a:ext>
                </a:extLst>
              </a:tr>
              <a:tr h="544572">
                <a:tc>
                  <a:txBody>
                    <a:bodyPr/>
                    <a:lstStyle/>
                    <a:p>
                      <a:pPr algn="ctr"/>
                      <a:r>
                        <a:rPr lang="en-CN" dirty="0">
                          <a:solidFill>
                            <a:srgbClr val="E9445D"/>
                          </a:solidFill>
                        </a:rPr>
                        <a:t>PandaX-xT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>
                          <a:solidFill>
                            <a:srgbClr val="E9445D"/>
                          </a:solidFill>
                        </a:rPr>
                        <a:t>0.002</a:t>
                      </a:r>
                      <a:r>
                        <a:rPr lang="zh-CN" altLang="en-US" dirty="0">
                          <a:solidFill>
                            <a:srgbClr val="E9445D"/>
                          </a:solidFill>
                        </a:rPr>
                        <a:t>*</a:t>
                      </a:r>
                      <a:endParaRPr lang="en-CN" dirty="0">
                        <a:solidFill>
                          <a:srgbClr val="E9445D"/>
                        </a:solidFill>
                      </a:endParaRP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dirty="0">
                          <a:solidFill>
                            <a:srgbClr val="E9445D"/>
                          </a:solidFill>
                        </a:rPr>
                        <a:t>1%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N" dirty="0">
                          <a:solidFill>
                            <a:srgbClr val="E9445D"/>
                          </a:solidFill>
                        </a:rPr>
                        <a:t>43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b="0" dirty="0">
                          <a:solidFill>
                            <a:srgbClr val="E9445D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 years</a:t>
                      </a: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E9445D"/>
                          </a:solidFill>
                        </a:rPr>
                        <a:t>3</a:t>
                      </a:r>
                      <a:r>
                        <a:rPr lang="zh-CN" altLang="en-US" dirty="0">
                          <a:solidFill>
                            <a:srgbClr val="E9445D"/>
                          </a:solidFill>
                        </a:rPr>
                        <a:t>⨉</a:t>
                      </a:r>
                      <a:r>
                        <a:rPr lang="en-US" altLang="zh-CN" dirty="0">
                          <a:solidFill>
                            <a:srgbClr val="E9445D"/>
                          </a:solidFill>
                        </a:rPr>
                        <a:t>10</a:t>
                      </a:r>
                      <a:r>
                        <a:rPr lang="en-US" altLang="zh-CN" baseline="30000" dirty="0">
                          <a:solidFill>
                            <a:srgbClr val="E9445D"/>
                          </a:solidFill>
                        </a:rPr>
                        <a:t>27</a:t>
                      </a:r>
                      <a:endParaRPr lang="en-US" baseline="30000" dirty="0">
                        <a:solidFill>
                          <a:srgbClr val="E9445D"/>
                        </a:solidFill>
                      </a:endParaRPr>
                    </a:p>
                  </a:txBody>
                  <a:tcPr anchor="ctr">
                    <a:solidFill>
                      <a:srgbClr val="BCB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06518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7AD341-5216-C48B-9889-56213B0EB561}"/>
                  </a:ext>
                </a:extLst>
              </p:cNvPr>
              <p:cNvSpPr txBox="1"/>
              <p:nvPr/>
            </p:nvSpPr>
            <p:spPr>
              <a:xfrm>
                <a:off x="267834" y="6208604"/>
                <a:ext cx="11656332" cy="5026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* Major difference from cosmogenic </a:t>
                </a:r>
                <a:r>
                  <a:rPr lang="en-US" baseline="30000" dirty="0"/>
                  <a:t>137</a:t>
                </a:r>
                <a:r>
                  <a:rPr lang="en-US" dirty="0"/>
                  <a:t>Xe; **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sensitivity is </a:t>
                </a:r>
                <a:r>
                  <a:rPr lang="en-US" altLang="zh-CN" dirty="0"/>
                  <a:t>6</a:t>
                </a:r>
                <a:r>
                  <a:rPr lang="zh-CN" altLang="en-US" dirty="0"/>
                  <a:t>⨉</a:t>
                </a:r>
                <a:r>
                  <a:rPr lang="en-US" altLang="zh-CN" dirty="0"/>
                  <a:t>10</a:t>
                </a:r>
                <a:r>
                  <a:rPr lang="en-US" altLang="zh-CN" baseline="30000" dirty="0"/>
                  <a:t>27</a:t>
                </a:r>
                <a:r>
                  <a:rPr lang="en-US" dirty="0"/>
                  <a:t> </a:t>
                </a:r>
                <a:r>
                  <a:rPr lang="en-US" dirty="0" err="1"/>
                  <a:t>yr</a:t>
                </a:r>
                <a:r>
                  <a:rPr lang="en-US" dirty="0"/>
                  <a:t>, for detector performance comparison in the table.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7AD341-5216-C48B-9889-56213B0EB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34" y="6208604"/>
                <a:ext cx="11656332" cy="502638"/>
              </a:xfrm>
              <a:prstGeom prst="rect">
                <a:avLst/>
              </a:prstGeom>
              <a:blipFill>
                <a:blip r:embed="rId3"/>
                <a:stretch>
                  <a:fillRect l="-436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255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8E6F-9575-1435-9794-6DA105A6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zh-CN" dirty="0"/>
              <a:t>0νββ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l-GR" altLang="zh-CN" dirty="0"/>
              <a:t>0νββ</a:t>
            </a:r>
            <a:r>
              <a:rPr lang="en-US" altLang="zh-CN" dirty="0"/>
              <a:t>-ES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EAB73-4BB4-47A3-0EE0-3214F32DFD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6BE5E-9357-F32A-8EB0-E52358118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8AF06-EDB7-8E29-D5EC-49941AC51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CD156-89CE-8256-C9EF-06A134AA2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" y="1046747"/>
            <a:ext cx="7042037" cy="5390148"/>
          </a:xfrm>
        </p:spPr>
        <p:txBody>
          <a:bodyPr>
            <a:normAutofit/>
          </a:bodyPr>
          <a:lstStyle/>
          <a:p>
            <a:r>
              <a:rPr lang="en-US" sz="2400" dirty="0"/>
              <a:t>Future </a:t>
            </a:r>
            <a:r>
              <a:rPr lang="el-GR" altLang="zh-CN" sz="2400" dirty="0"/>
              <a:t>0νββ </a:t>
            </a:r>
            <a:r>
              <a:rPr lang="en-US" altLang="zh-CN" sz="2400" dirty="0"/>
              <a:t>projects:</a:t>
            </a:r>
          </a:p>
          <a:p>
            <a:pPr lvl="1"/>
            <a:r>
              <a:rPr lang="en-US" sz="2000" dirty="0"/>
              <a:t>Modular solid-state detectors (LEGEND, CUPID,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Liquid scintillator detectors (K2Z, JUNO)</a:t>
            </a:r>
          </a:p>
          <a:p>
            <a:pPr lvl="1"/>
            <a:r>
              <a:rPr lang="en-US" sz="2000" dirty="0"/>
              <a:t>Xenon TPC (PandaX, XLZD)</a:t>
            </a:r>
          </a:p>
          <a:p>
            <a:r>
              <a:rPr lang="en-US" sz="2400" dirty="0">
                <a:solidFill>
                  <a:srgbClr val="E9445D"/>
                </a:solidFill>
              </a:rPr>
              <a:t>Xenon TPC is the most effective technology to detect </a:t>
            </a:r>
            <a:r>
              <a:rPr lang="el-GR" altLang="zh-CN" sz="2400" dirty="0">
                <a:solidFill>
                  <a:srgbClr val="E9445D"/>
                </a:solidFill>
              </a:rPr>
              <a:t>0νββ</a:t>
            </a:r>
            <a:r>
              <a:rPr lang="en-US" altLang="zh-CN" sz="2400" dirty="0">
                <a:solidFill>
                  <a:srgbClr val="E9445D"/>
                </a:solidFill>
              </a:rPr>
              <a:t>-ES</a:t>
            </a:r>
            <a:endParaRPr lang="en-US" sz="2400" dirty="0">
              <a:solidFill>
                <a:srgbClr val="E9445D"/>
              </a:solidFill>
            </a:endParaRPr>
          </a:p>
          <a:p>
            <a:pPr lvl="1"/>
            <a:r>
              <a:rPr lang="en-US" sz="2000" dirty="0"/>
              <a:t>tag beta + gamma</a:t>
            </a:r>
          </a:p>
          <a:p>
            <a:pPr lvl="1"/>
            <a:r>
              <a:rPr lang="en-US" sz="2000" dirty="0"/>
              <a:t>Less background-prone</a:t>
            </a:r>
          </a:p>
          <a:p>
            <a:r>
              <a:rPr lang="en-US" sz="2400" dirty="0">
                <a:solidFill>
                  <a:srgbClr val="E9445D"/>
                </a:solidFill>
              </a:rPr>
              <a:t>A combined analysis of </a:t>
            </a:r>
            <a:r>
              <a:rPr lang="el-GR" altLang="zh-CN" sz="2400" dirty="0">
                <a:solidFill>
                  <a:srgbClr val="E9445D"/>
                </a:solidFill>
              </a:rPr>
              <a:t>0νββ</a:t>
            </a:r>
            <a:r>
              <a:rPr lang="zh-CN" altLang="en-US" sz="2400" dirty="0">
                <a:solidFill>
                  <a:srgbClr val="E9445D"/>
                </a:solidFill>
              </a:rPr>
              <a:t> </a:t>
            </a:r>
            <a:r>
              <a:rPr lang="en-US" altLang="zh-CN" sz="2400" dirty="0">
                <a:solidFill>
                  <a:srgbClr val="E9445D"/>
                </a:solidFill>
              </a:rPr>
              <a:t>+</a:t>
            </a:r>
            <a:r>
              <a:rPr lang="zh-CN" altLang="en-US" sz="2400" dirty="0">
                <a:solidFill>
                  <a:srgbClr val="E9445D"/>
                </a:solidFill>
              </a:rPr>
              <a:t> </a:t>
            </a:r>
            <a:r>
              <a:rPr lang="el-GR" altLang="zh-CN" sz="2400" dirty="0">
                <a:solidFill>
                  <a:srgbClr val="E9445D"/>
                </a:solidFill>
              </a:rPr>
              <a:t>0νββ</a:t>
            </a:r>
            <a:r>
              <a:rPr lang="en-US" altLang="zh-CN" sz="2400" dirty="0">
                <a:solidFill>
                  <a:srgbClr val="E9445D"/>
                </a:solidFill>
              </a:rPr>
              <a:t>-ES helps improve the sensitivity to </a:t>
            </a:r>
            <a:r>
              <a:rPr lang="en-US" altLang="zh-CN" sz="2400" i="1" dirty="0">
                <a:solidFill>
                  <a:srgbClr val="E9445D"/>
                </a:solidFill>
              </a:rPr>
              <a:t>m</a:t>
            </a:r>
            <a:r>
              <a:rPr lang="el-GR" altLang="zh-CN" sz="2400" i="1" baseline="-25000" dirty="0" err="1">
                <a:solidFill>
                  <a:srgbClr val="E9445D"/>
                </a:solidFill>
              </a:rPr>
              <a:t>ββ</a:t>
            </a:r>
            <a:r>
              <a:rPr lang="en-US" altLang="zh-CN" sz="2400" dirty="0">
                <a:solidFill>
                  <a:srgbClr val="E9445D"/>
                </a:solidFill>
              </a:rPr>
              <a:t>.</a:t>
            </a:r>
            <a:endParaRPr lang="en-US" altLang="zh-CN" sz="2000" dirty="0"/>
          </a:p>
          <a:p>
            <a:pPr lvl="1"/>
            <a:r>
              <a:rPr lang="en-US" altLang="zh-CN" sz="2000" dirty="0" err="1"/>
              <a:t>Chenrong</a:t>
            </a:r>
            <a:r>
              <a:rPr lang="en-US" altLang="zh-CN" sz="2000" dirty="0"/>
              <a:t> Ding, KH, </a:t>
            </a:r>
            <a:r>
              <a:rPr lang="en-US" altLang="zh-CN" sz="2000" dirty="0" err="1"/>
              <a:t>Shaobo</a:t>
            </a:r>
            <a:r>
              <a:rPr lang="en-US" altLang="zh-CN" sz="2000" dirty="0"/>
              <a:t> Wang, </a:t>
            </a:r>
            <a:r>
              <a:rPr lang="en-US" altLang="zh-CN" sz="2000" dirty="0" err="1"/>
              <a:t>Jiangming</a:t>
            </a:r>
            <a:r>
              <a:rPr lang="en-US" altLang="zh-CN" sz="2000" dirty="0"/>
              <a:t> Yao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176C30-1F88-D8A3-0650-80300CBAC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096" y="901802"/>
            <a:ext cx="3657600" cy="56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61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>
            <a:extLst>
              <a:ext uri="{FF2B5EF4-FFF2-40B4-BE49-F238E27FC236}">
                <a16:creationId xmlns:a16="http://schemas.microsoft.com/office/drawing/2014/main" id="{EC51395E-BBC7-93FC-4C48-B98926DB7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613" y="3458485"/>
            <a:ext cx="2294269" cy="2934411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0441EFA4-73CA-1202-3CD8-1F4564DE25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500"/>
          <a:stretch>
            <a:fillRect/>
          </a:stretch>
        </p:blipFill>
        <p:spPr>
          <a:xfrm>
            <a:off x="7375662" y="3458485"/>
            <a:ext cx="1961594" cy="29344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91FB5D-79AF-AF8F-7C27-E1D33E6C5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Possible isotope seperation/enrichment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91F6F-DF0A-DE03-03DA-165A0EAF3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/>
              <a:t>Xenon with artificially modified isotopic abundance (AMIA) for smoking gun discovery</a:t>
            </a:r>
          </a:p>
          <a:p>
            <a:pPr lvl="1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A split of odd and even nuclei</a:t>
            </a:r>
          </a:p>
          <a:p>
            <a:pPr lvl="1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Further enrichment of </a:t>
            </a:r>
            <a:r>
              <a:rPr lang="en-US" sz="2000" baseline="30000" dirty="0"/>
              <a:t>136</a:t>
            </a:r>
            <a:r>
              <a:rPr lang="en-US" sz="2000" dirty="0"/>
              <a:t>Xe</a:t>
            </a:r>
          </a:p>
          <a:p>
            <a:pPr lvl="1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to improve sensitivity to spin-dependence of DM-nucleon interactions and </a:t>
            </a:r>
            <a:r>
              <a:rPr lang="el-GR" sz="2000" dirty="0"/>
              <a:t>0νββ</a:t>
            </a:r>
            <a:endParaRPr lang="en-US" sz="2000" dirty="0"/>
          </a:p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/>
          </a:p>
          <a:p>
            <a:endParaRPr lang="en-CN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96FDA-43E0-BAB2-52AD-3C25AE23C9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2EC57-82E1-FB09-88A2-9D13E897D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612BE-A75B-62C2-5AA0-8897A97CE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35</a:t>
            </a:fld>
            <a:endParaRPr lang="en-US"/>
          </a:p>
        </p:txBody>
      </p:sp>
      <p:cxnSp>
        <p:nvCxnSpPr>
          <p:cNvPr id="8" name="直接连接符 9">
            <a:extLst>
              <a:ext uri="{FF2B5EF4-FFF2-40B4-BE49-F238E27FC236}">
                <a16:creationId xmlns:a16="http://schemas.microsoft.com/office/drawing/2014/main" id="{2D125489-2BF6-8E0F-855A-CB442F9F512E}"/>
              </a:ext>
            </a:extLst>
          </p:cNvPr>
          <p:cNvCxnSpPr>
            <a:cxnSpLocks/>
          </p:cNvCxnSpPr>
          <p:nvPr/>
        </p:nvCxnSpPr>
        <p:spPr>
          <a:xfrm>
            <a:off x="3546745" y="3429000"/>
            <a:ext cx="0" cy="2325624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86ABAF5-EFE5-85DE-A4BB-F3BBD4E2967C}"/>
              </a:ext>
            </a:extLst>
          </p:cNvPr>
          <p:cNvGraphicFramePr>
            <a:graphicFrameLocks/>
          </p:cNvGraphicFramePr>
          <p:nvPr/>
        </p:nvGraphicFramePr>
        <p:xfrm>
          <a:off x="365760" y="3433328"/>
          <a:ext cx="5120639" cy="306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文本框 15">
            <a:extLst>
              <a:ext uri="{FF2B5EF4-FFF2-40B4-BE49-F238E27FC236}">
                <a16:creationId xmlns:a16="http://schemas.microsoft.com/office/drawing/2014/main" id="{CB42553A-E01D-38A3-2A0F-57B18B279444}"/>
              </a:ext>
            </a:extLst>
          </p:cNvPr>
          <p:cNvSpPr txBox="1"/>
          <p:nvPr/>
        </p:nvSpPr>
        <p:spPr>
          <a:xfrm>
            <a:off x="8140404" y="5194110"/>
            <a:ext cx="835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E944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AMIA1</a:t>
            </a:r>
            <a:endParaRPr lang="en-US" sz="1200" b="1" dirty="0">
              <a:solidFill>
                <a:srgbClr val="E944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D75CD480-1136-1CEF-73AE-22A488074402}"/>
              </a:ext>
            </a:extLst>
          </p:cNvPr>
          <p:cNvSpPr txBox="1"/>
          <p:nvPr/>
        </p:nvSpPr>
        <p:spPr>
          <a:xfrm>
            <a:off x="10170786" y="5194110"/>
            <a:ext cx="821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E944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AMIA2</a:t>
            </a:r>
            <a:endParaRPr lang="en-US" sz="1200" b="1" dirty="0">
              <a:solidFill>
                <a:srgbClr val="E944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22B83F-E43B-A589-4639-CDDCAB4FECD8}"/>
              </a:ext>
            </a:extLst>
          </p:cNvPr>
          <p:cNvSpPr txBox="1"/>
          <p:nvPr/>
        </p:nvSpPr>
        <p:spPr>
          <a:xfrm>
            <a:off x="702281" y="6035388"/>
            <a:ext cx="9905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Y. Suzuki</a:t>
            </a:r>
          </a:p>
        </p:txBody>
      </p:sp>
    </p:spTree>
    <p:extLst>
      <p:ext uri="{BB962C8B-B14F-4D97-AF65-F5344CB8AC3E}">
        <p14:creationId xmlns:p14="http://schemas.microsoft.com/office/powerpoint/2010/main" val="855665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784C7-DAF9-D102-04CF-602B03769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16C2F4-59EE-DA64-7B23-1BC4E33FC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beta decay with PandaX </a:t>
            </a:r>
            <a:r>
              <a:rPr lang="en-US" sz="2800" dirty="0"/>
              <a:t>natural xenon TPC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C2F2AD1-28E5-D860-6332-A54CEB13A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0νββ</a:t>
            </a:r>
            <a:r>
              <a:rPr lang="en-US" sz="2400" dirty="0"/>
              <a:t>: important neutrino physics topic</a:t>
            </a:r>
          </a:p>
          <a:p>
            <a:r>
              <a:rPr lang="en-US" sz="2400" dirty="0"/>
              <a:t>Competitive results from PandaX-4T</a:t>
            </a:r>
          </a:p>
          <a:p>
            <a:r>
              <a:rPr lang="en-US" sz="2400" dirty="0"/>
              <a:t>Exciting future with PandaX-</a:t>
            </a:r>
            <a:r>
              <a:rPr lang="en-US" sz="2400" dirty="0" err="1"/>
              <a:t>xT</a:t>
            </a: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45FDD-4C7A-D5C8-2C0D-CA2BFA95DC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36800-2428-3F99-19D3-A13E1F19D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5879C-FE30-62BE-14E0-E5BF31B3D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A1D20-EA50-D201-0819-F92E440EC2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28"/>
          <a:stretch/>
        </p:blipFill>
        <p:spPr>
          <a:xfrm>
            <a:off x="753078" y="2964535"/>
            <a:ext cx="6296724" cy="3542931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090A1AAA-9AE8-C889-538C-5F375425F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478" y="1007814"/>
            <a:ext cx="4291762" cy="54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16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F172B97-6F1D-C7E8-D9BC-70C36692C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433138"/>
            <a:ext cx="10363200" cy="5038272"/>
          </a:xfrm>
        </p:spPr>
        <p:txBody>
          <a:bodyPr>
            <a:normAutofit/>
          </a:bodyPr>
          <a:lstStyle/>
          <a:p>
            <a:r>
              <a:rPr lang="en-US" dirty="0"/>
              <a:t>Thank you very much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 welcome new collaborators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at PandaX-</a:t>
            </a:r>
            <a:r>
              <a:rPr lang="en-US" dirty="0" err="1"/>
              <a:t>xT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4897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7633C-9D4D-1020-F96A-93271C2D7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 vs. MS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8543D-E896-4EC5-B130-5918795AD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901783"/>
            <a:ext cx="8195878" cy="53901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MeV gamma events are mostly multiple-scattering events; while signals (DBD) are mostly single site (</a:t>
            </a:r>
            <a:r>
              <a:rPr lang="en-US" sz="2400" dirty="0">
                <a:solidFill>
                  <a:srgbClr val="E9445D"/>
                </a:solidFill>
              </a:rPr>
              <a:t>SS</a:t>
            </a:r>
            <a:r>
              <a:rPr lang="en-US" sz="24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Identifying Multi-Site (</a:t>
            </a:r>
            <a:r>
              <a:rPr lang="en-US" sz="2400" dirty="0">
                <a:solidFill>
                  <a:srgbClr val="E9445D"/>
                </a:solidFill>
              </a:rPr>
              <a:t>MS</a:t>
            </a:r>
            <a:r>
              <a:rPr lang="en-US" sz="2400" dirty="0"/>
              <a:t>) events with PMT waveforms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Width of waveforms dominated by Z (electron diffusion)</a:t>
            </a:r>
            <a:endParaRPr lang="en-CN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A84F1-27FD-26E7-9123-F1A5543905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F4EBB-6B8E-6940-F573-B0CFBF8E75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44653-BC89-6199-4C38-82AEAD369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21F62F22-34F2-5AF1-0536-08B131F29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53468" y="943256"/>
            <a:ext cx="2850877" cy="8332203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19FC6DB6-D306-848E-C647-F60973048732}"/>
              </a:ext>
            </a:extLst>
          </p:cNvPr>
          <p:cNvGrpSpPr/>
          <p:nvPr/>
        </p:nvGrpSpPr>
        <p:grpSpPr>
          <a:xfrm>
            <a:off x="8861623" y="595124"/>
            <a:ext cx="3251200" cy="6864740"/>
            <a:chOff x="7805710" y="466170"/>
            <a:chExt cx="3251200" cy="686474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FD78FE2-A53B-46F6-348C-D01866B5C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9" t="22269" r="21313" b="18816"/>
            <a:stretch/>
          </p:blipFill>
          <p:spPr>
            <a:xfrm>
              <a:off x="7811310" y="4132873"/>
              <a:ext cx="3240000" cy="3198037"/>
            </a:xfrm>
            <a:prstGeom prst="ellipse">
              <a:avLst/>
            </a:prstGeom>
            <a:scene3d>
              <a:camera prst="orthographicFront">
                <a:rot lat="4320000" lon="0" rev="0"/>
              </a:camera>
              <a:lightRig rig="threePt" dir="t"/>
            </a:scene3d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01B56B6-D7AA-5B36-3636-971EB91CA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7805710" y="1779914"/>
              <a:ext cx="3251200" cy="10922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2147C03-4F22-179A-F9DB-80BAAD20E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805710" y="4992103"/>
              <a:ext cx="3251200" cy="1092200"/>
            </a:xfrm>
            <a:prstGeom prst="rect">
              <a:avLst/>
            </a:prstGeom>
          </p:spPr>
        </p:pic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6D437FA5-9066-2493-6179-34715B8B04AE}"/>
                </a:ext>
              </a:extLst>
            </p:cNvPr>
            <p:cNvSpPr/>
            <p:nvPr/>
          </p:nvSpPr>
          <p:spPr>
            <a:xfrm>
              <a:off x="7811310" y="2094068"/>
              <a:ext cx="3240000" cy="900000"/>
            </a:xfrm>
            <a:custGeom>
              <a:avLst/>
              <a:gdLst>
                <a:gd name="connsiteX0" fmla="*/ 0 w 3240000"/>
                <a:gd name="connsiteY0" fmla="*/ 8939 h 900000"/>
                <a:gd name="connsiteX1" fmla="*/ 1620000 w 3240000"/>
                <a:gd name="connsiteY1" fmla="*/ 548939 h 900000"/>
                <a:gd name="connsiteX2" fmla="*/ 3240000 w 3240000"/>
                <a:gd name="connsiteY2" fmla="*/ 8939 h 900000"/>
                <a:gd name="connsiteX3" fmla="*/ 3240000 w 3240000"/>
                <a:gd name="connsiteY3" fmla="*/ 360000 h 900000"/>
                <a:gd name="connsiteX4" fmla="*/ 1620000 w 3240000"/>
                <a:gd name="connsiteY4" fmla="*/ 900000 h 900000"/>
                <a:gd name="connsiteX5" fmla="*/ 0 w 3240000"/>
                <a:gd name="connsiteY5" fmla="*/ 360000 h 900000"/>
                <a:gd name="connsiteX6" fmla="*/ 3238646 w 3240000"/>
                <a:gd name="connsiteY6" fmla="*/ 0 h 900000"/>
                <a:gd name="connsiteX7" fmla="*/ 3240000 w 3240000"/>
                <a:gd name="connsiteY7" fmla="*/ 0 h 900000"/>
                <a:gd name="connsiteX8" fmla="*/ 3240000 w 3240000"/>
                <a:gd name="connsiteY8" fmla="*/ 8939 h 900000"/>
                <a:gd name="connsiteX9" fmla="*/ 0 w 3240000"/>
                <a:gd name="connsiteY9" fmla="*/ 0 h 900000"/>
                <a:gd name="connsiteX10" fmla="*/ 1354 w 3240000"/>
                <a:gd name="connsiteY10" fmla="*/ 0 h 900000"/>
                <a:gd name="connsiteX11" fmla="*/ 0 w 3240000"/>
                <a:gd name="connsiteY11" fmla="*/ 8939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40000" h="900000">
                  <a:moveTo>
                    <a:pt x="0" y="8939"/>
                  </a:moveTo>
                  <a:cubicBezTo>
                    <a:pt x="0" y="307173"/>
                    <a:pt x="725299" y="548939"/>
                    <a:pt x="1620000" y="548939"/>
                  </a:cubicBezTo>
                  <a:cubicBezTo>
                    <a:pt x="2514701" y="548939"/>
                    <a:pt x="3240000" y="307173"/>
                    <a:pt x="3240000" y="8939"/>
                  </a:cubicBezTo>
                  <a:lnTo>
                    <a:pt x="3240000" y="360000"/>
                  </a:lnTo>
                  <a:cubicBezTo>
                    <a:pt x="3240000" y="658234"/>
                    <a:pt x="2514701" y="900000"/>
                    <a:pt x="1620000" y="900000"/>
                  </a:cubicBezTo>
                  <a:cubicBezTo>
                    <a:pt x="725299" y="900000"/>
                    <a:pt x="0" y="658234"/>
                    <a:pt x="0" y="360000"/>
                  </a:cubicBezTo>
                  <a:close/>
                  <a:moveTo>
                    <a:pt x="3238646" y="0"/>
                  </a:moveTo>
                  <a:lnTo>
                    <a:pt x="3240000" y="0"/>
                  </a:lnTo>
                  <a:lnTo>
                    <a:pt x="3240000" y="8939"/>
                  </a:lnTo>
                  <a:close/>
                  <a:moveTo>
                    <a:pt x="0" y="0"/>
                  </a:moveTo>
                  <a:lnTo>
                    <a:pt x="1354" y="0"/>
                  </a:lnTo>
                  <a:lnTo>
                    <a:pt x="0" y="8939"/>
                  </a:ln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B049A6D-0516-3FCB-5C0D-3FB0E2EE082E}"/>
                </a:ext>
              </a:extLst>
            </p:cNvPr>
            <p:cNvSpPr/>
            <p:nvPr/>
          </p:nvSpPr>
          <p:spPr>
            <a:xfrm>
              <a:off x="7811310" y="2113524"/>
              <a:ext cx="3240000" cy="4140000"/>
            </a:xfrm>
            <a:custGeom>
              <a:avLst/>
              <a:gdLst>
                <a:gd name="connsiteX0" fmla="*/ 0 w 3240000"/>
                <a:gd name="connsiteY0" fmla="*/ 0 h 4140000"/>
                <a:gd name="connsiteX1" fmla="*/ 1620000 w 3240000"/>
                <a:gd name="connsiteY1" fmla="*/ 540000 h 4140000"/>
                <a:gd name="connsiteX2" fmla="*/ 3240000 w 3240000"/>
                <a:gd name="connsiteY2" fmla="*/ 0 h 4140000"/>
                <a:gd name="connsiteX3" fmla="*/ 3240000 w 3240000"/>
                <a:gd name="connsiteY3" fmla="*/ 3600000 h 4140000"/>
                <a:gd name="connsiteX4" fmla="*/ 1620000 w 3240000"/>
                <a:gd name="connsiteY4" fmla="*/ 4140000 h 4140000"/>
                <a:gd name="connsiteX5" fmla="*/ 0 w 3240000"/>
                <a:gd name="connsiteY5" fmla="*/ 3600000 h 41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40000" h="4140000">
                  <a:moveTo>
                    <a:pt x="0" y="0"/>
                  </a:moveTo>
                  <a:cubicBezTo>
                    <a:pt x="0" y="298234"/>
                    <a:pt x="725299" y="540000"/>
                    <a:pt x="1620000" y="540000"/>
                  </a:cubicBezTo>
                  <a:cubicBezTo>
                    <a:pt x="2514701" y="540000"/>
                    <a:pt x="3240000" y="298234"/>
                    <a:pt x="3240000" y="0"/>
                  </a:cubicBezTo>
                  <a:lnTo>
                    <a:pt x="3240000" y="3600000"/>
                  </a:lnTo>
                  <a:cubicBezTo>
                    <a:pt x="3240000" y="3898234"/>
                    <a:pt x="2514701" y="4140000"/>
                    <a:pt x="1620000" y="4140000"/>
                  </a:cubicBezTo>
                  <a:cubicBezTo>
                    <a:pt x="725299" y="4140000"/>
                    <a:pt x="0" y="3898234"/>
                    <a:pt x="0" y="360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lumMod val="9000"/>
                    <a:lumOff val="91000"/>
                    <a:alpha val="40000"/>
                  </a:srgbClr>
                </a:gs>
                <a:gs pos="74000">
                  <a:srgbClr val="0070C0">
                    <a:alpha val="40000"/>
                  </a:srgbClr>
                </a:gs>
                <a:gs pos="83000">
                  <a:srgbClr val="0070C0">
                    <a:alpha val="40000"/>
                  </a:srgbClr>
                </a:gs>
                <a:gs pos="100000">
                  <a:srgbClr val="0070C0">
                    <a:alpha val="4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B7C7892-16C0-8283-0528-9B9F5E423E9A}"/>
                </a:ext>
              </a:extLst>
            </p:cNvPr>
            <p:cNvGrpSpPr/>
            <p:nvPr/>
          </p:nvGrpSpPr>
          <p:grpSpPr>
            <a:xfrm>
              <a:off x="7811310" y="466170"/>
              <a:ext cx="3240000" cy="3266998"/>
              <a:chOff x="1485155" y="821959"/>
              <a:chExt cx="3240000" cy="3266998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FD65F5F-E00A-5EC6-C77C-23238CAF35CE}"/>
                  </a:ext>
                </a:extLst>
              </p:cNvPr>
              <p:cNvSpPr/>
              <p:nvPr/>
            </p:nvSpPr>
            <p:spPr>
              <a:xfrm>
                <a:off x="1485155" y="1914068"/>
                <a:ext cx="3240000" cy="108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AB1F4914-75C8-5C3D-6F07-11B1FAC9CE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83" t="22156" r="22729" b="18972"/>
              <a:stretch/>
            </p:blipFill>
            <p:spPr>
              <a:xfrm>
                <a:off x="1485155" y="821959"/>
                <a:ext cx="3240000" cy="3266998"/>
              </a:xfrm>
              <a:prstGeom prst="ellipse">
                <a:avLst/>
              </a:prstGeom>
              <a:scene3d>
                <a:camera prst="orthographicFront">
                  <a:rot lat="4320000" lon="0" rev="0"/>
                </a:camera>
                <a:lightRig rig="threePt" dir="t"/>
              </a:scene3d>
            </p:spPr>
          </p:pic>
        </p:grpSp>
      </p:grpSp>
      <p:sp>
        <p:nvSpPr>
          <p:cNvPr id="37" name="Explosion 1 36">
            <a:extLst>
              <a:ext uri="{FF2B5EF4-FFF2-40B4-BE49-F238E27FC236}">
                <a16:creationId xmlns:a16="http://schemas.microsoft.com/office/drawing/2014/main" id="{D9FE5869-00C2-31D3-139B-92E20E8DFD56}"/>
              </a:ext>
            </a:extLst>
          </p:cNvPr>
          <p:cNvSpPr/>
          <p:nvPr/>
        </p:nvSpPr>
        <p:spPr>
          <a:xfrm>
            <a:off x="9433804" y="3651821"/>
            <a:ext cx="288000" cy="180000"/>
          </a:xfrm>
          <a:prstGeom prst="irregularSeal1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8" name="Explosion 1 37">
            <a:extLst>
              <a:ext uri="{FF2B5EF4-FFF2-40B4-BE49-F238E27FC236}">
                <a16:creationId xmlns:a16="http://schemas.microsoft.com/office/drawing/2014/main" id="{D40D32D6-1760-0B9D-9651-DA946C616BFC}"/>
              </a:ext>
            </a:extLst>
          </p:cNvPr>
          <p:cNvSpPr/>
          <p:nvPr/>
        </p:nvSpPr>
        <p:spPr>
          <a:xfrm>
            <a:off x="10312035" y="3217308"/>
            <a:ext cx="360000" cy="324000"/>
          </a:xfrm>
          <a:prstGeom prst="irregularSeal1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6" name="Explosion 1 35">
            <a:extLst>
              <a:ext uri="{FF2B5EF4-FFF2-40B4-BE49-F238E27FC236}">
                <a16:creationId xmlns:a16="http://schemas.microsoft.com/office/drawing/2014/main" id="{E93EA629-286E-CEC9-ECAA-977271463E55}"/>
              </a:ext>
            </a:extLst>
          </p:cNvPr>
          <p:cNvSpPr/>
          <p:nvPr/>
        </p:nvSpPr>
        <p:spPr>
          <a:xfrm>
            <a:off x="10068479" y="4248766"/>
            <a:ext cx="418744" cy="390092"/>
          </a:xfrm>
          <a:prstGeom prst="irregularSeal1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17A37D-8DCA-73B9-F6BD-65A6793C513D}"/>
              </a:ext>
            </a:extLst>
          </p:cNvPr>
          <p:cNvCxnSpPr>
            <a:cxnSpLocks/>
          </p:cNvCxnSpPr>
          <p:nvPr/>
        </p:nvCxnSpPr>
        <p:spPr>
          <a:xfrm flipV="1">
            <a:off x="9590308" y="4443812"/>
            <a:ext cx="734939" cy="14015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24BFB6-54C2-B380-5C30-EA0B84D74D05}"/>
              </a:ext>
            </a:extLst>
          </p:cNvPr>
          <p:cNvCxnSpPr>
            <a:cxnSpLocks/>
          </p:cNvCxnSpPr>
          <p:nvPr/>
        </p:nvCxnSpPr>
        <p:spPr>
          <a:xfrm flipH="1" flipV="1">
            <a:off x="9573430" y="3741821"/>
            <a:ext cx="738605" cy="7336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77E5F64-FC8E-214B-E5A5-B151AD361FDA}"/>
              </a:ext>
            </a:extLst>
          </p:cNvPr>
          <p:cNvCxnSpPr>
            <a:cxnSpLocks/>
          </p:cNvCxnSpPr>
          <p:nvPr/>
        </p:nvCxnSpPr>
        <p:spPr>
          <a:xfrm flipV="1">
            <a:off x="9590308" y="3332859"/>
            <a:ext cx="956342" cy="4003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ACBEC1C-CAC5-1995-8527-BDBD67DD9DC5}"/>
              </a:ext>
            </a:extLst>
          </p:cNvPr>
          <p:cNvCxnSpPr>
            <a:cxnSpLocks/>
          </p:cNvCxnSpPr>
          <p:nvPr/>
        </p:nvCxnSpPr>
        <p:spPr>
          <a:xfrm flipV="1">
            <a:off x="10528665" y="2743200"/>
            <a:ext cx="1663335" cy="61143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970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7633C-9D4D-1020-F96A-93271C2D7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Extending energy from keV to </a:t>
            </a:r>
            <a:r>
              <a:rPr kumimoji="1" lang="en-US" altLang="zh-CN" sz="2800" i="1" dirty="0">
                <a:cs typeface="Times New Roman" panose="02020603050405020304" pitchFamily="18" charset="0"/>
              </a:rPr>
              <a:t>O</a:t>
            </a:r>
            <a:r>
              <a:rPr kumimoji="1" lang="en-US" altLang="zh-CN" sz="2800" dirty="0">
                <a:cs typeface="Times New Roman" panose="02020603050405020304" pitchFamily="18" charset="0"/>
              </a:rPr>
              <a:t>(100 keV) – </a:t>
            </a:r>
            <a:r>
              <a:rPr kumimoji="1" lang="en-US" altLang="zh-CN" sz="2800" i="1" dirty="0">
                <a:cs typeface="Times New Roman" panose="02020603050405020304" pitchFamily="18" charset="0"/>
              </a:rPr>
              <a:t>O</a:t>
            </a:r>
            <a:r>
              <a:rPr kumimoji="1" lang="en-US" altLang="zh-CN" sz="2800" dirty="0">
                <a:cs typeface="Times New Roman" panose="02020603050405020304" pitchFamily="18" charset="0"/>
              </a:rPr>
              <a:t>(MeV)</a:t>
            </a:r>
            <a:endParaRPr lang="en-CN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3C8E552-8F3C-9DDF-2CB6-C854C7F1F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15A70A-BED1-4A83-9D0F-1E2D1B8F1558}" type="slidenum">
              <a:rPr lang="zh-CN" altLang="en-US" smtClean="0"/>
              <a:pPr/>
              <a:t>39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79AA2C-6C3E-E28C-202C-9CB9A8937D70}"/>
              </a:ext>
            </a:extLst>
          </p:cNvPr>
          <p:cNvSpPr txBox="1"/>
          <p:nvPr/>
        </p:nvSpPr>
        <p:spPr>
          <a:xfrm>
            <a:off x="120917" y="979860"/>
            <a:ext cx="6067566" cy="1826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PMT desaturation for large S2 signals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Improvement of X-Y position reconstruction, energy linearity and energy resolution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No longer an issue in Run 2</a:t>
            </a: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0D7964DD-1F17-4B14-2F3B-B235B54C7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7"/>
          <a:stretch/>
        </p:blipFill>
        <p:spPr>
          <a:xfrm rot="5400000">
            <a:off x="7912027" y="-653560"/>
            <a:ext cx="2458458" cy="5631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225BB1-A6C5-8A6B-8418-4F0C9C62D571}"/>
                  </a:ext>
                </a:extLst>
              </p:cNvPr>
              <p:cNvSpPr txBox="1"/>
              <p:nvPr/>
            </p:nvSpPr>
            <p:spPr>
              <a:xfrm>
                <a:off x="7169549" y="1909758"/>
                <a:ext cx="110024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Minimizing reduced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4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225BB1-A6C5-8A6B-8418-4F0C9C62D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549" y="1909758"/>
                <a:ext cx="1100243" cy="523220"/>
              </a:xfrm>
              <a:prstGeom prst="rect">
                <a:avLst/>
              </a:prstGeom>
              <a:blipFill>
                <a:blip r:embed="rId4"/>
                <a:stretch>
                  <a:fillRect l="-1136" t="-2381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F0A9C11-5A43-1AB0-F616-DCFDA90A6B75}"/>
              </a:ext>
            </a:extLst>
          </p:cNvPr>
          <p:cNvSpPr/>
          <p:nvPr/>
        </p:nvSpPr>
        <p:spPr>
          <a:xfrm>
            <a:off x="6325644" y="4126230"/>
            <a:ext cx="326616" cy="59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AD6A61-786B-4F98-096B-947170569D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PandaX 0νββ</a:t>
            </a:r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C6097-FA7D-5C83-EDF1-6B6426FC5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349577-D66E-FD17-5121-96DC6C1D8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643" y="3660775"/>
            <a:ext cx="5588000" cy="2832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ADF1CF-AA03-74B0-2A6A-BAB5E39E75A9}"/>
              </a:ext>
            </a:extLst>
          </p:cNvPr>
          <p:cNvSpPr txBox="1"/>
          <p:nvPr/>
        </p:nvSpPr>
        <p:spPr>
          <a:xfrm>
            <a:off x="7077237" y="1125931"/>
            <a:ext cx="150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</a:t>
            </a:r>
          </a:p>
          <a:p>
            <a:pPr algn="ctr"/>
            <a:r>
              <a:rPr kumimoji="1"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2022 9798721 </a:t>
            </a:r>
            <a:endParaRPr kumimoji="1" lang="zh-CN" alt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0658A4-D83E-F85B-7EA2-2620FCB36F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t="49408"/>
          <a:stretch/>
        </p:blipFill>
        <p:spPr>
          <a:xfrm rot="5400000">
            <a:off x="122022" y="3658005"/>
            <a:ext cx="2738069" cy="3178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420282-F017-30C6-1923-18C560B3A5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-80" r="3343" b="49488"/>
          <a:stretch/>
        </p:blipFill>
        <p:spPr>
          <a:xfrm rot="5400000">
            <a:off x="3230417" y="3570917"/>
            <a:ext cx="2738069" cy="3178062"/>
          </a:xfrm>
          <a:prstGeom prst="rect">
            <a:avLst/>
          </a:prstGeom>
        </p:spPr>
      </p:pic>
      <p:sp>
        <p:nvSpPr>
          <p:cNvPr id="18" name="Curved Down Arrow 17">
            <a:extLst>
              <a:ext uri="{FF2B5EF4-FFF2-40B4-BE49-F238E27FC236}">
                <a16:creationId xmlns:a16="http://schemas.microsoft.com/office/drawing/2014/main" id="{3FF30458-EA6D-C29D-3E4D-BAFE78701672}"/>
              </a:ext>
            </a:extLst>
          </p:cNvPr>
          <p:cNvSpPr/>
          <p:nvPr/>
        </p:nvSpPr>
        <p:spPr>
          <a:xfrm>
            <a:off x="2029190" y="3615704"/>
            <a:ext cx="2376116" cy="656538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27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651B6C-B71F-9657-9D25-4CCA87920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PandaX-4T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DAAB9A-D4EB-EF08-9828-315C4F391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A multi-ton dual</a:t>
            </a:r>
            <a:r>
              <a:rPr lang="en-US" altLang="zh-CN" sz="2400" dirty="0"/>
              <a:t>-</a:t>
            </a:r>
            <a:r>
              <a:rPr lang="en-US" sz="2400" dirty="0"/>
              <a:t>phase xenon TPC at B2 hall of China Jinping Underground Laboratory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1.2 m (D) ×1.2 m (H); Sensitive volume: 3.7-ton LXe; 3-inch PMTs: 169 top / 199 bottom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Water</a:t>
            </a:r>
            <a:r>
              <a:rPr lang="zh-CN" altLang="en-US" sz="2400" dirty="0"/>
              <a:t> </a:t>
            </a:r>
            <a:r>
              <a:rPr lang="en-US" altLang="zh-CN" sz="2400" dirty="0"/>
              <a:t>shielding</a:t>
            </a:r>
            <a:endParaRPr lang="en-US" sz="2400" dirty="0"/>
          </a:p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C9A7BE-5AC5-DFAE-E2E1-029ABDFA33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B6BBAE-3213-1104-1095-8DA4A030A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54596-3AEF-8975-B04C-0EAA6CC2C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t>4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3C2FB76A-09EC-12E2-BF11-21F469266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70" y="2807549"/>
            <a:ext cx="2342117" cy="3600000"/>
          </a:xfrm>
          <a:prstGeom prst="rect">
            <a:avLst/>
          </a:prstGeom>
        </p:spPr>
      </p:pic>
      <p:pic>
        <p:nvPicPr>
          <p:cNvPr id="8" name="Picture 1" descr="page19image11671856">
            <a:extLst>
              <a:ext uri="{FF2B5EF4-FFF2-40B4-BE49-F238E27FC236}">
                <a16:creationId xmlns:a16="http://schemas.microsoft.com/office/drawing/2014/main" id="{D4C6F3C8-B147-1E26-027C-7B65D2786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3" r="10953"/>
          <a:stretch/>
        </p:blipFill>
        <p:spPr bwMode="auto">
          <a:xfrm>
            <a:off x="7156704" y="2807549"/>
            <a:ext cx="420624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5C05F32C-2E68-C465-1D06-0C61EE52D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3235297" y="2807549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088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58ED5-4942-2CB8-1506-C79AEFD3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SS Fraction (SS/Total) determination</a:t>
            </a:r>
            <a:endParaRPr kumimoji="1"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89630-5258-AD00-FBB3-7593D3BC3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15A70A-BED1-4A83-9D0F-1E2D1B8F1558}" type="slidenum">
              <a:rPr lang="zh-CN" altLang="en-US" smtClean="0"/>
              <a:pPr/>
              <a:t>40</a:t>
            </a:fld>
            <a:endParaRPr lang="zh-CN" altLang="en-US"/>
          </a:p>
        </p:txBody>
      </p:sp>
      <p:sp>
        <p:nvSpPr>
          <p:cNvPr id="19" name="文本框 12">
            <a:extLst>
              <a:ext uri="{FF2B5EF4-FFF2-40B4-BE49-F238E27FC236}">
                <a16:creationId xmlns:a16="http://schemas.microsoft.com/office/drawing/2014/main" id="{CC103A1F-2442-3B27-0DE4-B85092876558}"/>
              </a:ext>
            </a:extLst>
          </p:cNvPr>
          <p:cNvSpPr txBox="1"/>
          <p:nvPr/>
        </p:nvSpPr>
        <p:spPr>
          <a:xfrm>
            <a:off x="155034" y="971223"/>
            <a:ext cx="7312566" cy="2535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Data-driven S2 waveform simulation + data processing</a:t>
            </a:r>
          </a:p>
          <a:p>
            <a:pPr marL="342900" indent="-3429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SS fraction uncertainty is estimated by comparison MC/data of </a:t>
            </a:r>
            <a:r>
              <a:rPr lang="en-US" altLang="zh-CN" sz="2400" baseline="30000" dirty="0">
                <a:solidFill>
                  <a:srgbClr val="6667AB"/>
                </a:solidFill>
                <a:cs typeface="Times New Roman" panose="02020603050405020304" pitchFamily="18" charset="0"/>
              </a:rPr>
              <a:t>232</a:t>
            </a:r>
            <a:r>
              <a:rPr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Th calibration</a:t>
            </a:r>
          </a:p>
          <a:p>
            <a:pPr marL="342900" indent="-3429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Spectrum average of the absolute bin-by-bin deviation between data and MC taken as SS fraction uncertainty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B453E-54C0-182C-E5E1-FECBF158CC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PandaX 0νββ</a:t>
            </a: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FD791-7699-A5E5-13C5-C79718837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9BB46A-2F62-9E70-77DC-A10634EE3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4067190"/>
            <a:ext cx="3344069" cy="245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F565AA-F2E3-F095-1BA8-933FBD4C3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744" y="747672"/>
            <a:ext cx="3920088" cy="2968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0680CE-AE91-445E-F837-61CC790E9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305" y="3726330"/>
            <a:ext cx="4025595" cy="3088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64F50D-C31C-8CC8-0868-98635C260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55" y="4168088"/>
            <a:ext cx="3768658" cy="243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10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1B8EA-078F-DB5B-2ECD-43591F033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Likelihood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 Systematics</a:t>
            </a:r>
            <a:endParaRPr kumimoji="1"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F0BA9-9758-6F70-01CD-73DB1728A5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15A70A-BED1-4A83-9D0F-1E2D1B8F1558}" type="slidenum">
              <a:rPr lang="zh-CN" altLang="en-US" smtClean="0"/>
              <a:pPr/>
              <a:t>41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9037F5-1E1F-2CCE-4613-39FC0991656C}"/>
              </a:ext>
            </a:extLst>
          </p:cNvPr>
          <p:cNvSpPr txBox="1"/>
          <p:nvPr/>
        </p:nvSpPr>
        <p:spPr>
          <a:xfrm>
            <a:off x="155034" y="807168"/>
            <a:ext cx="11671206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Binned Poisson likelihood with Gaussian penalty terms to constrain nuisance parameters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Systematics include three categories: energy response, overall efficiency, </a:t>
            </a:r>
            <a:r>
              <a:rPr kumimoji="1" lang="en-US" altLang="zh-CN" sz="2400" baseline="30000" dirty="0">
                <a:solidFill>
                  <a:srgbClr val="6667AB"/>
                </a:solidFill>
                <a:cs typeface="Times New Roman" panose="02020603050405020304" pitchFamily="18" charset="0"/>
              </a:rPr>
              <a:t>136</a:t>
            </a: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Xe mass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2400" baseline="30000" dirty="0">
                <a:solidFill>
                  <a:srgbClr val="6667AB"/>
                </a:solidFill>
                <a:cs typeface="Times New Roman" panose="02020603050405020304" pitchFamily="18" charset="0"/>
              </a:rPr>
              <a:t>136</a:t>
            </a:r>
            <a:r>
              <a:rPr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Xe mass uncertainties:  abundance from RGA measurement; FV mass from the non-uniformity of </a:t>
            </a:r>
            <a:r>
              <a:rPr lang="en-US" altLang="zh-CN" sz="2400" baseline="30000" dirty="0">
                <a:solidFill>
                  <a:srgbClr val="6667AB"/>
                </a:solidFill>
                <a:cs typeface="Times New Roman" panose="02020603050405020304" pitchFamily="18" charset="0"/>
              </a:rPr>
              <a:t>83m</a:t>
            </a:r>
            <a:r>
              <a:rPr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Kr + LXe density fluctuation</a:t>
            </a:r>
            <a:endParaRPr lang="zh-CN" altLang="en-US" sz="2400" dirty="0">
              <a:solidFill>
                <a:srgbClr val="6667AB"/>
              </a:solidFill>
              <a:cs typeface="Times New Roman" panose="02020603050405020304" pitchFamily="18" charset="0"/>
            </a:endParaRP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kumimoji="1" lang="en-US" altLang="zh-CN" sz="2400" dirty="0">
              <a:solidFill>
                <a:srgbClr val="6667AB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2DF98-B62A-E549-5A67-9A64A85034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PandaX 0νββ</a:t>
            </a:r>
            <a:endParaRPr lang="zh-CN" alt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23BEA2-64A0-5E68-21A7-6BC137FBC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zh-CN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407325-34CC-5848-DDD6-4DE0C33CA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478" y="2776774"/>
            <a:ext cx="5609682" cy="3780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D64137-5F5E-EF8C-60EF-3D0FC5862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107" y="2901240"/>
            <a:ext cx="4114800" cy="2497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4C24F2-E8A0-49A9-8A82-6211158A6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95" y="5346364"/>
            <a:ext cx="3307808" cy="125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9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C26A6-6FA4-FB22-B87C-AE774ECD7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selection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9087B-CF4C-676C-EE77-B74AD548EE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8E319-D32F-8D4F-3F8C-22AF54410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B5725-C66A-CB1F-52EC-71380FB7AA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63FEDE-8D71-930D-A2FD-9F34E16B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717" y="778044"/>
            <a:ext cx="3195869" cy="207216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19C173-3E40-6D72-892F-D2211679A66C}"/>
              </a:ext>
            </a:extLst>
          </p:cNvPr>
          <p:cNvSpPr txBox="1">
            <a:spLocks/>
          </p:cNvSpPr>
          <p:nvPr/>
        </p:nvSpPr>
        <p:spPr>
          <a:xfrm>
            <a:off x="365759" y="1046747"/>
            <a:ext cx="7695545" cy="5390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67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67A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667A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6667A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6667A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 identical FV as in </a:t>
            </a:r>
            <a:r>
              <a:rPr lang="en-US" baseline="30000" dirty="0"/>
              <a:t>136</a:t>
            </a:r>
            <a:r>
              <a:rPr lang="en-US" dirty="0"/>
              <a:t>Xe analysis, </a:t>
            </a:r>
            <a:r>
              <a:rPr lang="en-US" dirty="0">
                <a:solidFill>
                  <a:srgbClr val="E9445D"/>
                </a:solidFill>
              </a:rPr>
              <a:t>total isotopic exposure: 17.9 </a:t>
            </a:r>
            <a:r>
              <a:rPr lang="en-US" dirty="0" err="1">
                <a:solidFill>
                  <a:srgbClr val="E9445D"/>
                </a:solidFill>
              </a:rPr>
              <a:t>kg·yr</a:t>
            </a:r>
            <a:endParaRPr lang="en-US" dirty="0"/>
          </a:p>
          <a:p>
            <a:r>
              <a:rPr lang="en-US" dirty="0"/>
              <a:t>Single site vs multi-site selection measured by </a:t>
            </a:r>
            <a:r>
              <a:rPr lang="en-US" baseline="30000" dirty="0"/>
              <a:t>232</a:t>
            </a:r>
            <a:r>
              <a:rPr lang="en-US" dirty="0"/>
              <a:t>Th calibration data</a:t>
            </a:r>
          </a:p>
          <a:p>
            <a:pPr lvl="1"/>
            <a:r>
              <a:rPr lang="en-US" dirty="0"/>
              <a:t>Little impact to DBD signals (𝛽 SS events)</a:t>
            </a: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239A7093-942D-DDB2-6EA0-120EC8017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013" y="2850204"/>
            <a:ext cx="5352963" cy="3138192"/>
          </a:xfrm>
          <a:prstGeom prst="rect">
            <a:avLst/>
          </a:prstGeom>
        </p:spPr>
      </p:pic>
      <p:pic>
        <p:nvPicPr>
          <p:cNvPr id="17" name="图片 7">
            <a:extLst>
              <a:ext uri="{FF2B5EF4-FFF2-40B4-BE49-F238E27FC236}">
                <a16:creationId xmlns:a16="http://schemas.microsoft.com/office/drawing/2014/main" id="{DD7FCCFB-09A9-0592-E680-295762B48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9901" y="2850204"/>
            <a:ext cx="4677790" cy="34263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359B4D-225F-AAB6-02BA-33D4203BD9C5}"/>
              </a:ext>
            </a:extLst>
          </p:cNvPr>
          <p:cNvSpPr txBox="1"/>
          <p:nvPr/>
        </p:nvSpPr>
        <p:spPr>
          <a:xfrm>
            <a:off x="3431220" y="6167305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E944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PandaX, </a:t>
            </a:r>
            <a:r>
              <a:rPr kumimoji="1" lang="en-US" altLang="zh-CN" b="1" dirty="0" err="1">
                <a:solidFill>
                  <a:srgbClr val="E944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Phys.Rev.Lett</a:t>
            </a:r>
            <a:r>
              <a:rPr kumimoji="1" lang="en-US" altLang="zh-CN" b="1" dirty="0">
                <a:solidFill>
                  <a:srgbClr val="E944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132 (2024) 15, 152502</a:t>
            </a:r>
            <a:endParaRPr lang="zh-CN" altLang="en-US" dirty="0">
              <a:solidFill>
                <a:srgbClr val="E944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98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F615C-DF3F-BA3B-AC07-1051FBB32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Signal efficiencies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5136D8-85C1-C7B6-2212-D65ED53A0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46747"/>
            <a:ext cx="10787730" cy="5390148"/>
          </a:xfrm>
        </p:spPr>
        <p:txBody>
          <a:bodyPr>
            <a:normAutofit lnSpcReduction="10000"/>
          </a:bodyPr>
          <a:lstStyle/>
          <a:p>
            <a:r>
              <a:rPr lang="en-US" altLang="zh-CN" sz="2400" baseline="30000" dirty="0">
                <a:solidFill>
                  <a:schemeClr val="tx1"/>
                </a:solidFill>
              </a:rPr>
              <a:t>134</a:t>
            </a:r>
            <a:r>
              <a:rPr lang="en-US" altLang="zh-CN" sz="2400" dirty="0">
                <a:solidFill>
                  <a:schemeClr val="tx1"/>
                </a:solidFill>
              </a:rPr>
              <a:t>Xe 2</a:t>
            </a:r>
            <a:r>
              <a:rPr lang="zh-CN" altLang="en-US" sz="2400" dirty="0">
                <a:solidFill>
                  <a:schemeClr val="tx1"/>
                </a:solidFill>
              </a:rPr>
              <a:t>𝜈𝛽𝛽 </a:t>
            </a:r>
            <a:r>
              <a:rPr lang="en-US" altLang="zh-CN" sz="2400" dirty="0">
                <a:solidFill>
                  <a:schemeClr val="tx1"/>
                </a:solidFill>
              </a:rPr>
              <a:t>and 0</a:t>
            </a:r>
            <a:r>
              <a:rPr lang="zh-CN" altLang="en-US" sz="2400" dirty="0">
                <a:solidFill>
                  <a:schemeClr val="tx1"/>
                </a:solidFill>
              </a:rPr>
              <a:t>𝜈𝛽𝛽 </a:t>
            </a:r>
            <a:r>
              <a:rPr lang="x-none" altLang="zh-CN" sz="2400" dirty="0">
                <a:solidFill>
                  <a:schemeClr val="tx1"/>
                </a:solidFill>
              </a:rPr>
              <a:t>events generated with </a:t>
            </a:r>
            <a:r>
              <a:rPr lang="en-US" altLang="zh-CN" sz="2400" dirty="0">
                <a:solidFill>
                  <a:schemeClr val="tx1"/>
                </a:solidFill>
              </a:rPr>
              <a:t> the theoretical calculation</a:t>
            </a:r>
          </a:p>
          <a:p>
            <a:r>
              <a:rPr lang="en-US" altLang="zh-CN" sz="2400" dirty="0">
                <a:solidFill>
                  <a:schemeClr val="tx1"/>
                </a:solidFill>
              </a:rPr>
              <a:t>The signal events went through PandaX-4T simulation and data processing chain</a:t>
            </a:r>
          </a:p>
          <a:p>
            <a:pPr marL="0" indent="0">
              <a:buNone/>
            </a:pPr>
            <a:endParaRPr lang="en-US" altLang="zh-CN" sz="2400" dirty="0">
              <a:solidFill>
                <a:schemeClr val="tx1"/>
              </a:solidFill>
            </a:endParaRPr>
          </a:p>
          <a:p>
            <a:r>
              <a:rPr lang="en-US" altLang="zh-CN" sz="2400" dirty="0">
                <a:solidFill>
                  <a:schemeClr val="tx1"/>
                </a:solidFill>
              </a:rPr>
              <a:t>ROI [200,1000]keV cut:</a:t>
            </a:r>
          </a:p>
          <a:p>
            <a:pPr lvl="1"/>
            <a:r>
              <a:rPr lang="en-US" altLang="zh-CN" sz="2400" dirty="0">
                <a:solidFill>
                  <a:schemeClr val="tx1"/>
                </a:solidFill>
              </a:rPr>
              <a:t>2</a:t>
            </a:r>
            <a:r>
              <a:rPr lang="zh-CN" altLang="en-US" sz="2400" dirty="0">
                <a:solidFill>
                  <a:schemeClr val="tx1"/>
                </a:solidFill>
              </a:rPr>
              <a:t>𝜈𝛽𝛽</a:t>
            </a:r>
            <a:r>
              <a:rPr lang="en-US" altLang="zh-CN" sz="2400" dirty="0">
                <a:solidFill>
                  <a:schemeClr val="tx1"/>
                </a:solidFill>
              </a:rPr>
              <a:t>: 60.56%</a:t>
            </a:r>
          </a:p>
          <a:p>
            <a:pPr lvl="1"/>
            <a:r>
              <a:rPr lang="en-US" altLang="zh-CN" sz="2400" dirty="0">
                <a:solidFill>
                  <a:schemeClr val="tx1"/>
                </a:solidFill>
              </a:rPr>
              <a:t>0</a:t>
            </a:r>
            <a:r>
              <a:rPr lang="zh-CN" altLang="en-US" sz="2400" dirty="0">
                <a:solidFill>
                  <a:schemeClr val="tx1"/>
                </a:solidFill>
              </a:rPr>
              <a:t>𝜈𝛽𝛽</a:t>
            </a:r>
            <a:r>
              <a:rPr lang="en-US" altLang="zh-CN" sz="2400" dirty="0">
                <a:solidFill>
                  <a:schemeClr val="tx1"/>
                </a:solidFill>
              </a:rPr>
              <a:t>: 99.98%</a:t>
            </a:r>
          </a:p>
          <a:p>
            <a:pPr marL="0" indent="0">
              <a:buNone/>
            </a:pPr>
            <a:endParaRPr lang="en-US" altLang="zh-CN" sz="2400" dirty="0">
              <a:solidFill>
                <a:schemeClr val="tx1"/>
              </a:solidFill>
            </a:endParaRPr>
          </a:p>
          <a:p>
            <a:r>
              <a:rPr lang="x-none" altLang="zh-CN" sz="2400" dirty="0">
                <a:solidFill>
                  <a:schemeClr val="tx1"/>
                </a:solidFill>
              </a:rPr>
              <a:t>SS </a:t>
            </a:r>
            <a:r>
              <a:rPr lang="en-US" altLang="zh-CN" sz="2400" dirty="0">
                <a:solidFill>
                  <a:schemeClr val="tx1"/>
                </a:solidFill>
              </a:rPr>
              <a:t>ratio in ROI:</a:t>
            </a:r>
          </a:p>
          <a:p>
            <a:pPr lvl="1"/>
            <a:r>
              <a:rPr lang="en-US" altLang="zh-CN" sz="2400" dirty="0">
                <a:solidFill>
                  <a:schemeClr val="tx1"/>
                </a:solidFill>
              </a:rPr>
              <a:t>2</a:t>
            </a:r>
            <a:r>
              <a:rPr lang="zh-CN" altLang="en-US" sz="2400" dirty="0">
                <a:solidFill>
                  <a:schemeClr val="tx1"/>
                </a:solidFill>
              </a:rPr>
              <a:t>𝜈𝛽𝛽</a:t>
            </a:r>
            <a:r>
              <a:rPr lang="en-US" altLang="zh-CN" sz="2400" dirty="0">
                <a:solidFill>
                  <a:schemeClr val="tx1"/>
                </a:solidFill>
              </a:rPr>
              <a:t>: 99.89%</a:t>
            </a:r>
          </a:p>
          <a:p>
            <a:pPr lvl="1"/>
            <a:r>
              <a:rPr lang="en-US" altLang="zh-CN" sz="2400" dirty="0">
                <a:solidFill>
                  <a:schemeClr val="tx1"/>
                </a:solidFill>
              </a:rPr>
              <a:t>0</a:t>
            </a:r>
            <a:r>
              <a:rPr lang="zh-CN" altLang="en-US" sz="2400" dirty="0">
                <a:solidFill>
                  <a:schemeClr val="tx1"/>
                </a:solidFill>
              </a:rPr>
              <a:t>𝜈𝛽𝛽</a:t>
            </a:r>
            <a:r>
              <a:rPr lang="en-US" altLang="zh-CN" sz="2400" dirty="0">
                <a:solidFill>
                  <a:schemeClr val="tx1"/>
                </a:solidFill>
              </a:rPr>
              <a:t>: 98.23%</a:t>
            </a:r>
          </a:p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E5270D-64EF-8BA6-8B27-90CFE300C5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9B5BD2-7D31-CD95-BD39-38262B782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FFC3C5-BC4D-7CC5-7501-5C396FD07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55F97F1-287C-AD52-A4E1-921AC9A6D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433" y="2621756"/>
            <a:ext cx="4067853" cy="282350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58EC1A-9A04-29C6-1984-E6EE809BC560}"/>
              </a:ext>
            </a:extLst>
          </p:cNvPr>
          <p:cNvSpPr txBox="1"/>
          <p:nvPr/>
        </p:nvSpPr>
        <p:spPr>
          <a:xfrm>
            <a:off x="4280888" y="5693376"/>
            <a:ext cx="3872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E9445D"/>
                </a:solidFill>
                <a:effectLst/>
                <a:latin typeface="Mallory"/>
              </a:rPr>
              <a:t> </a:t>
            </a:r>
            <a:r>
              <a:rPr lang="en-US" altLang="zh-CN" b="1" i="1" u="sng" dirty="0">
                <a:solidFill>
                  <a:srgbClr val="E9445D"/>
                </a:solidFill>
                <a:effectLst/>
                <a:latin typeface="Mallor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Physical Review C </a:t>
            </a:r>
            <a:r>
              <a:rPr lang="en-US" altLang="zh-CN" b="1" i="0" u="sng" dirty="0">
                <a:solidFill>
                  <a:srgbClr val="E9445D"/>
                </a:solidFill>
                <a:effectLst/>
                <a:latin typeface="Mallor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85, 034316</a:t>
            </a:r>
            <a:r>
              <a:rPr lang="en-US" altLang="zh-CN" b="1" i="0" dirty="0">
                <a:solidFill>
                  <a:srgbClr val="E9445D"/>
                </a:solidFill>
                <a:effectLst/>
                <a:latin typeface="Mallory"/>
              </a:rPr>
              <a:t> (2012)</a:t>
            </a:r>
            <a:endParaRPr lang="zh-CN" altLang="en-US" dirty="0">
              <a:solidFill>
                <a:srgbClr val="E9445D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BA20ED8-8C58-E6D0-1773-A9C15029C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440" y="2541276"/>
            <a:ext cx="3999524" cy="282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569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B0378B-3144-6702-1C75-CC02BBCA8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 model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0C74B4-45B2-D524-99BF-8B5D4D74CD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182B9B-2ECB-353A-4499-557004CED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16B268-9350-4B18-B56A-B07D598B0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44</a:t>
            </a:fld>
            <a:endParaRPr lang="en-US"/>
          </a:p>
        </p:txBody>
      </p:sp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0374E8C1-9FE8-CBCA-A13F-30F9C0251D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0729" y="960717"/>
          <a:ext cx="11810542" cy="555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475">
                  <a:extLst>
                    <a:ext uri="{9D8B030D-6E8A-4147-A177-3AD203B41FA5}">
                      <a16:colId xmlns:a16="http://schemas.microsoft.com/office/drawing/2014/main" val="1206858734"/>
                    </a:ext>
                  </a:extLst>
                </a:gridCol>
                <a:gridCol w="1228870">
                  <a:extLst>
                    <a:ext uri="{9D8B030D-6E8A-4147-A177-3AD203B41FA5}">
                      <a16:colId xmlns:a16="http://schemas.microsoft.com/office/drawing/2014/main" val="2972096532"/>
                    </a:ext>
                  </a:extLst>
                </a:gridCol>
                <a:gridCol w="1442598">
                  <a:extLst>
                    <a:ext uri="{9D8B030D-6E8A-4147-A177-3AD203B41FA5}">
                      <a16:colId xmlns:a16="http://schemas.microsoft.com/office/drawing/2014/main" val="3176156960"/>
                    </a:ext>
                  </a:extLst>
                </a:gridCol>
                <a:gridCol w="1089615">
                  <a:extLst>
                    <a:ext uri="{9D8B030D-6E8A-4147-A177-3AD203B41FA5}">
                      <a16:colId xmlns:a16="http://schemas.microsoft.com/office/drawing/2014/main" val="959766138"/>
                    </a:ext>
                  </a:extLst>
                </a:gridCol>
                <a:gridCol w="6901984">
                  <a:extLst>
                    <a:ext uri="{9D8B030D-6E8A-4147-A177-3AD203B41FA5}">
                      <a16:colId xmlns:a16="http://schemas.microsoft.com/office/drawing/2014/main" val="1813691767"/>
                    </a:ext>
                  </a:extLst>
                </a:gridCol>
              </a:tblGrid>
              <a:tr h="451463">
                <a:tc>
                  <a:txBody>
                    <a:bodyPr/>
                    <a:lstStyle/>
                    <a:p>
                      <a:pPr algn="ctr"/>
                      <a:endParaRPr lang="en" sz="1600" dirty="0">
                        <a:effectLst/>
                      </a:endParaRPr>
                    </a:p>
                  </a:txBody>
                  <a:tcPr marL="19902" marR="19902" marT="19902" marB="1990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600" b="1" dirty="0">
                          <a:solidFill>
                            <a:srgbClr val="FFFFFF"/>
                          </a:solidFill>
                          <a:effectLst/>
                          <a:latin typeface="Helvetica Neue" panose="02000503000000020004" pitchFamily="2" charset="0"/>
                        </a:rPr>
                        <a:t>Component</a:t>
                      </a:r>
                      <a:endParaRPr lang="en" sz="1600" dirty="0">
                        <a:effectLst/>
                      </a:endParaRPr>
                    </a:p>
                  </a:txBody>
                  <a:tcPr marL="19902" marR="19902" marT="19902" marB="1990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" sz="1600" b="1" kern="1200" dirty="0">
                          <a:solidFill>
                            <a:srgbClr val="FFFFFF"/>
                          </a:solidFill>
                          <a:effectLst/>
                          <a:latin typeface="Helvetica Neue" panose="02000503000000020004" pitchFamily="2" charset="0"/>
                          <a:ea typeface="+mn-ea"/>
                          <a:cs typeface="+mn-cs"/>
                        </a:rPr>
                        <a:t>Input Counts</a:t>
                      </a:r>
                    </a:p>
                  </a:txBody>
                  <a:tcPr marL="19902" marR="19902" marT="19902" marB="1990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" sz="1600" b="1" kern="1200" dirty="0">
                          <a:solidFill>
                            <a:srgbClr val="FFFFFF"/>
                          </a:solidFill>
                          <a:effectLst/>
                          <a:latin typeface="Helvetica Neue" panose="02000503000000020004" pitchFamily="2" charset="0"/>
                          <a:ea typeface="+mn-ea"/>
                          <a:cs typeface="+mn-cs"/>
                        </a:rPr>
                        <a:t>Constraint</a:t>
                      </a:r>
                    </a:p>
                  </a:txBody>
                  <a:tcPr marL="19902" marR="19902" marT="19902" marB="1990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endParaRPr lang="en" sz="1600" b="1" kern="1200" dirty="0">
                        <a:solidFill>
                          <a:srgbClr val="FFFFFF"/>
                        </a:solidFill>
                        <a:effectLst/>
                        <a:latin typeface="Helvetica Neue" panose="02000503000000020004" pitchFamily="2" charset="0"/>
                        <a:ea typeface="+mn-ea"/>
                        <a:cs typeface="+mn-cs"/>
                      </a:endParaRPr>
                    </a:p>
                  </a:txBody>
                  <a:tcPr marL="19902" marR="19902" marT="19902" marB="1990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473576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Co</a:t>
                      </a:r>
                    </a:p>
                  </a:txBody>
                  <a:tcPr marL="4498" marR="4498" marT="449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130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13%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endParaRPr lang="en-US" altLang="zh-C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086959"/>
                  </a:ext>
                </a:extLst>
              </a:tr>
              <a:tr h="4514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Materials</a:t>
                      </a: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40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K  </a:t>
                      </a:r>
                    </a:p>
                  </a:txBody>
                  <a:tcPr marL="4498" marR="4498" marT="449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133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8%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endParaRPr lang="en-US" altLang="zh-C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492807"/>
                  </a:ext>
                </a:extLst>
              </a:tr>
              <a:tr h="451463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232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Th</a:t>
                      </a:r>
                    </a:p>
                  </a:txBody>
                  <a:tcPr marL="4498" marR="4498" marT="449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950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5%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Measured in </a:t>
                      </a:r>
                      <a:r>
                        <a:rPr lang="en-US" altLang="zh-CN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136</a:t>
                      </a:r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Xe </a:t>
                      </a:r>
                      <a:r>
                        <a:rPr lang="en-US" altLang="zh-CN" sz="1600" b="1" dirty="0">
                          <a:latin typeface="+mn-lt"/>
                        </a:rPr>
                        <a:t>2</a:t>
                      </a:r>
                      <a:r>
                        <a:rPr lang="zh-CN" altLang="en-US" sz="1600" b="1" dirty="0">
                          <a:latin typeface="+mn-lt"/>
                        </a:rPr>
                        <a:t>𝜈𝛽𝛽 </a:t>
                      </a:r>
                      <a:r>
                        <a:rPr lang="en-US" altLang="zh-CN" sz="1600" b="1" dirty="0">
                          <a:latin typeface="+mn-lt"/>
                        </a:rPr>
                        <a:t>analysis</a:t>
                      </a:r>
                      <a:endParaRPr lang="en-US" altLang="zh-CN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312643"/>
                  </a:ext>
                </a:extLst>
              </a:tr>
              <a:tr h="527223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238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U</a:t>
                      </a:r>
                    </a:p>
                  </a:txBody>
                  <a:tcPr marL="4498" marR="4498" marT="449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274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8%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Research</a:t>
                      </a:r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 2022 (2022) 9798721</a:t>
                      </a:r>
                    </a:p>
                    <a:p>
                      <a:pPr marL="0" algn="ctr" defTabSz="914377" rtl="0" eaLnBrk="1" fontAlgn="ctr" latinLnBrk="0" hangingPunct="1"/>
                      <a:endParaRPr lang="en-US" altLang="zh-C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628351"/>
                  </a:ext>
                </a:extLst>
              </a:tr>
              <a:tr h="451463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136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Xe</a:t>
                      </a:r>
                    </a:p>
                  </a:txBody>
                  <a:tcPr marL="4498" marR="4498" marT="4498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12372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5%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endParaRPr lang="en-US" altLang="zh-C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672307"/>
                  </a:ext>
                </a:extLst>
              </a:tr>
              <a:tr h="451463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212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Pb</a:t>
                      </a:r>
                    </a:p>
                  </a:txBody>
                  <a:tcPr marL="4498" marR="4498" marT="449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1012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29%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Measured by its daughter </a:t>
                      </a:r>
                      <a:r>
                        <a:rPr lang="en-US" altLang="zh-CN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212</a:t>
                      </a:r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Po alpha decay</a:t>
                      </a:r>
                    </a:p>
                  </a:txBody>
                  <a:tcPr marL="6350" marR="6350" marT="635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203249"/>
                  </a:ext>
                </a:extLst>
              </a:tr>
              <a:tr h="474357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85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Kr </a:t>
                      </a:r>
                    </a:p>
                  </a:txBody>
                  <a:tcPr marL="4498" marR="4498" marT="449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296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52%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Determined by β−γ emission through the metastable state </a:t>
                      </a:r>
                      <a:r>
                        <a:rPr lang="en-US" altLang="zh-CN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85m</a:t>
                      </a:r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Rb</a:t>
                      </a:r>
                    </a:p>
                  </a:txBody>
                  <a:tcPr marL="6350" marR="6350" marT="635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443466"/>
                  </a:ext>
                </a:extLst>
              </a:tr>
              <a:tr h="4514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LXe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133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Xe </a:t>
                      </a:r>
                    </a:p>
                  </a:txBody>
                  <a:tcPr marL="4498" marR="4498" marT="449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3423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10%</a:t>
                      </a:r>
                    </a:p>
                  </a:txBody>
                  <a:tcPr marL="6350" marR="6350" marT="6350" marB="0" anchor="ctr"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Estimated the β+γ shoulder of </a:t>
                      </a:r>
                      <a:r>
                        <a:rPr lang="en-US" altLang="zh-CN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133</a:t>
                      </a:r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Xe between 90 and 120 keV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34409"/>
                  </a:ext>
                </a:extLst>
              </a:tr>
              <a:tr h="451463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214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Pb</a:t>
                      </a:r>
                    </a:p>
                  </a:txBody>
                  <a:tcPr marL="4498" marR="4498" marT="449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19429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Free</a:t>
                      </a:r>
                    </a:p>
                  </a:txBody>
                  <a:tcPr marL="6350" marR="6350" marT="6350" marB="0" anchor="ctr"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Determined by </a:t>
                      </a:r>
                      <a:r>
                        <a:rPr lang="en-US" altLang="zh-CN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222</a:t>
                      </a:r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Rn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242394"/>
                  </a:ext>
                </a:extLst>
              </a:tr>
              <a:tr h="459315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125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Xe</a:t>
                      </a:r>
                    </a:p>
                  </a:txBody>
                  <a:tcPr marL="4498" marR="4498" marT="449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-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Free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short-lived xenon isotopes induced by neutron calibration</a:t>
                      </a:r>
                      <a:r>
                        <a:rPr lang="en-US" altLang="zh-CN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altLang="zh-C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247079"/>
                  </a:ext>
                </a:extLst>
              </a:tr>
              <a:tr h="451463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4498" marR="4498" marT="449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</a:rPr>
                        <a:t>Other Xe</a:t>
                      </a:r>
                    </a:p>
                  </a:txBody>
                  <a:tcPr marL="4498" marR="4498" marT="4498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-</a:t>
                      </a: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Free</a:t>
                      </a: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800" b="1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127</a:t>
                      </a:r>
                      <a:r>
                        <a:rPr lang="en-US" altLang="zh-CN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Xe and  </a:t>
                      </a:r>
                      <a:r>
                        <a:rPr lang="en-US" altLang="zh-CN" sz="1800" b="1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129m</a:t>
                      </a:r>
                      <a:r>
                        <a:rPr lang="en-US" altLang="zh-CN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Xe </a:t>
                      </a:r>
                      <a:endParaRPr lang="en-US" altLang="zh-C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142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5790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9909EF0-A9A7-FF79-FBC1-C1167BEF3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532" y="3617795"/>
            <a:ext cx="4724400" cy="3033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FF62F4-6C23-6BAB-DF7F-269BA7FD8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380" y="773523"/>
            <a:ext cx="4888704" cy="28982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F485DD-2D81-F2CA-95C2-07CDB5314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zh-CN" sz="3600" dirty="0"/>
              <a:t>Bench test for </a:t>
            </a: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saturation and new PMT base design</a:t>
            </a:r>
            <a:endParaRPr kumimoji="1" lang="zh-CN" alt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63243-B18C-95C0-B748-D3DC05E70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15A70A-BED1-4A83-9D0F-1E2D1B8F1558}" type="slidenum">
              <a:rPr lang="zh-CN" altLang="en-US" smtClean="0"/>
              <a:pPr/>
              <a:t>45</a:t>
            </a:fld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FA950A-00D0-1C24-AF15-6D789C9EB4EB}"/>
              </a:ext>
            </a:extLst>
          </p:cNvPr>
          <p:cNvSpPr txBox="1"/>
          <p:nvPr/>
        </p:nvSpPr>
        <p:spPr>
          <a:xfrm>
            <a:off x="154346" y="3779779"/>
            <a:ext cx="6532204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cs typeface="Times New Roman" panose="02020603050405020304" pitchFamily="18" charset="0"/>
              </a:rPr>
              <a:t>New PMT base design to increase the dynamic range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cs typeface="Times New Roman" panose="02020603050405020304" pitchFamily="18" charset="0"/>
              </a:rPr>
              <a:t>All PMT bases have been changed in Run2 </a:t>
            </a:r>
            <a:endParaRPr kumimoji="1" lang="zh-CN" altLang="en-US" sz="2000" dirty="0"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60FB73-9D92-81CE-BFC4-656DD883B127}"/>
              </a:ext>
            </a:extLst>
          </p:cNvPr>
          <p:cNvSpPr txBox="1"/>
          <p:nvPr/>
        </p:nvSpPr>
        <p:spPr>
          <a:xfrm>
            <a:off x="154346" y="838840"/>
            <a:ext cx="7030164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cs typeface="Times New Roman" panose="02020603050405020304" pitchFamily="18" charset="0"/>
              </a:rPr>
              <a:t>PMT waveform saturation is studied by independent bench tests 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cs typeface="Times New Roman" panose="02020603050405020304" pitchFamily="18" charset="0"/>
              </a:rPr>
              <a:t>Desaturation algorithm is checked and verified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4AEE48FE-7B7A-17AA-4BE5-FE8D3FB63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91" y="4694031"/>
            <a:ext cx="3501203" cy="177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1C5623E-2E29-F809-BB61-667A0605F9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PandaX 0νββ</a:t>
            </a:r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20E4DB-6730-A6DE-7B07-FCC0391C7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D3502C-0668-CF02-BB73-B96CFFD02A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960"/>
          <a:stretch/>
        </p:blipFill>
        <p:spPr>
          <a:xfrm>
            <a:off x="1207296" y="1697874"/>
            <a:ext cx="4888704" cy="19677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A4D961-1CBE-7597-8E46-834DAA595033}"/>
              </a:ext>
            </a:extLst>
          </p:cNvPr>
          <p:cNvSpPr txBox="1"/>
          <p:nvPr/>
        </p:nvSpPr>
        <p:spPr>
          <a:xfrm>
            <a:off x="6531900" y="3486812"/>
            <a:ext cx="1725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JINST 19 P05021 (2024)</a:t>
            </a:r>
            <a:endParaRPr kumimoji="1" lang="zh-CN" alt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2259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90E75-508B-AE12-A6B4-8AFA1E95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Unified Data Reconstruction Pipeline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8B190-17EE-7063-DB1B-1B12A4624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15A70A-BED1-4A83-9D0F-1E2D1B8F1558}" type="slidenum">
              <a:rPr lang="zh-CN" altLang="en-US" smtClean="0"/>
              <a:pPr/>
              <a:t>46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4D5048-DDFC-F4FC-F653-DF82BCAFB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234" y="824278"/>
            <a:ext cx="6487602" cy="2465550"/>
          </a:xfrm>
          <a:prstGeom prst="rect">
            <a:avLst/>
          </a:prstGeom>
        </p:spPr>
      </p:pic>
      <p:sp>
        <p:nvSpPr>
          <p:cNvPr id="7" name="文本框 1">
            <a:extLst>
              <a:ext uri="{FF2B5EF4-FFF2-40B4-BE49-F238E27FC236}">
                <a16:creationId xmlns:a16="http://schemas.microsoft.com/office/drawing/2014/main" id="{55C6A695-FFD7-CD87-1D75-4706DB855D9F}"/>
              </a:ext>
            </a:extLst>
          </p:cNvPr>
          <p:cNvSpPr txBox="1"/>
          <p:nvPr/>
        </p:nvSpPr>
        <p:spPr>
          <a:xfrm>
            <a:off x="164454" y="835707"/>
            <a:ext cx="5264796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Optimizations in data processing:</a:t>
            </a:r>
          </a:p>
          <a:p>
            <a:pPr marL="342000" indent="-285750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Recovered ~0.5% SS events by an improved time window cut</a:t>
            </a:r>
          </a:p>
          <a:p>
            <a:pPr marL="342000" indent="-285750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S1 waveform slicing to improve alpha events reconstruction</a:t>
            </a:r>
          </a:p>
          <a:p>
            <a:pPr marL="342000" indent="-285750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3.5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dead-time cut before 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214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events to remove isolated 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214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events: ~1% background reduction and negligible data loss</a:t>
            </a:r>
          </a:p>
          <a:p>
            <a:pPr marL="342000" indent="-285750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more...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9525AC-38DF-4703-6CBC-44A5E9ABFF06}"/>
              </a:ext>
            </a:extLst>
          </p:cNvPr>
          <p:cNvSpPr txBox="1"/>
          <p:nvPr/>
        </p:nvSpPr>
        <p:spPr>
          <a:xfrm>
            <a:off x="155034" y="4407808"/>
            <a:ext cx="6554376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Unified pipeline for Run0 and Run1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Reconstructed spectra of Run0 and Run1 are consistent, considering the 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 increase in Run1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B9D505-B499-0BD3-D92E-6DEC3A273A85}"/>
              </a:ext>
            </a:extLst>
          </p:cNvPr>
          <p:cNvSpPr txBox="1"/>
          <p:nvPr/>
        </p:nvSpPr>
        <p:spPr>
          <a:xfrm>
            <a:off x="164454" y="5822238"/>
            <a:ext cx="6675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Blind analysis: ROI = [2356, 2560] keV, only SS events used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100BF-28B4-1111-AD6C-22BBE378E4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PandaX 0νββ</a:t>
            </a: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1DE3F-A696-2D92-2806-DE02FC953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F6C6FD-A1BB-040A-A99F-FB7BEBAEE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530" y="3556743"/>
            <a:ext cx="3892644" cy="311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370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A5995-DB3D-2A0E-F03F-555C07C0D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BC431-4625-D47F-3C61-5918639E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34" y="42679"/>
            <a:ext cx="9709056" cy="638358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Background Model </a:t>
            </a:r>
            <a:endParaRPr kumimoji="1"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A942E-ADE8-4E09-A2EE-350C7B3B8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15A70A-BED1-4A83-9D0F-1E2D1B8F1558}" type="slidenum">
              <a:rPr lang="zh-CN" altLang="en-US" smtClean="0"/>
              <a:pPr/>
              <a:t>47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2A2783-F69F-A336-887B-26A7D243CF69}"/>
              </a:ext>
            </a:extLst>
          </p:cNvPr>
          <p:cNvSpPr txBox="1"/>
          <p:nvPr/>
        </p:nvSpPr>
        <p:spPr>
          <a:xfrm>
            <a:off x="240100" y="904240"/>
            <a:ext cx="7121992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baseline="30000" dirty="0">
                <a:solidFill>
                  <a:srgbClr val="6667AB"/>
                </a:solidFill>
                <a:cs typeface="Times New Roman" panose="02020603050405020304" pitchFamily="18" charset="0"/>
              </a:rPr>
              <a:t>136</a:t>
            </a: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Xe 2𝜈𝛽𝛽 (from PandaX measured </a:t>
            </a:r>
            <a:r>
              <a:rPr kumimoji="1" lang="en-US" altLang="zh-CN" sz="2400" baseline="30000" dirty="0">
                <a:solidFill>
                  <a:srgbClr val="6667AB"/>
                </a:solidFill>
                <a:cs typeface="Times New Roman" panose="02020603050405020304" pitchFamily="18" charset="0"/>
              </a:rPr>
              <a:t>136</a:t>
            </a: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Xe half-life)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Detector material: </a:t>
            </a:r>
            <a:r>
              <a:rPr kumimoji="1" lang="en-US" altLang="zh-CN" sz="2400" baseline="30000" dirty="0">
                <a:solidFill>
                  <a:srgbClr val="6667AB"/>
                </a:solidFill>
                <a:cs typeface="Times New Roman" panose="02020603050405020304" pitchFamily="18" charset="0"/>
              </a:rPr>
              <a:t>60</a:t>
            </a: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Co, </a:t>
            </a:r>
            <a:r>
              <a:rPr kumimoji="1" lang="en-US" altLang="zh-CN" sz="2400" baseline="30000" dirty="0">
                <a:solidFill>
                  <a:srgbClr val="6667AB"/>
                </a:solidFill>
                <a:cs typeface="Times New Roman" panose="02020603050405020304" pitchFamily="18" charset="0"/>
              </a:rPr>
              <a:t>40</a:t>
            </a: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K, </a:t>
            </a:r>
            <a:r>
              <a:rPr kumimoji="1" lang="en-US" altLang="zh-CN" sz="2400" baseline="30000" dirty="0">
                <a:solidFill>
                  <a:srgbClr val="6667AB"/>
                </a:solidFill>
                <a:cs typeface="Times New Roman" panose="02020603050405020304" pitchFamily="18" charset="0"/>
              </a:rPr>
              <a:t>232</a:t>
            </a: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Th, </a:t>
            </a:r>
            <a:r>
              <a:rPr kumimoji="1" lang="en-US" altLang="zh-CN" sz="2400" baseline="30000" dirty="0">
                <a:solidFill>
                  <a:srgbClr val="6667AB"/>
                </a:solidFill>
                <a:cs typeface="Times New Roman" panose="02020603050405020304" pitchFamily="18" charset="0"/>
              </a:rPr>
              <a:t>238</a:t>
            </a: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U (from </a:t>
            </a:r>
            <a:r>
              <a:rPr kumimoji="1" lang="en-US" altLang="zh-CN" sz="2400" dirty="0" err="1">
                <a:solidFill>
                  <a:srgbClr val="6667AB"/>
                </a:solidFill>
                <a:cs typeface="Times New Roman" panose="02020603050405020304" pitchFamily="18" charset="0"/>
              </a:rPr>
              <a:t>HPGe</a:t>
            </a: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 material assay), and grouped into top, side, and bottom parts 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Stainless steel platform (SSP): </a:t>
            </a:r>
            <a:r>
              <a:rPr kumimoji="1" lang="en-US" altLang="zh-CN" sz="2400" baseline="30000" dirty="0">
                <a:solidFill>
                  <a:srgbClr val="6667AB"/>
                </a:solidFill>
                <a:cs typeface="Times New Roman" panose="02020603050405020304" pitchFamily="18" charset="0"/>
              </a:rPr>
              <a:t>232</a:t>
            </a: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Th, </a:t>
            </a:r>
            <a:r>
              <a:rPr kumimoji="1" lang="en-US" altLang="zh-CN" sz="2400" baseline="30000" dirty="0">
                <a:solidFill>
                  <a:srgbClr val="6667AB"/>
                </a:solidFill>
                <a:cs typeface="Times New Roman" panose="02020603050405020304" pitchFamily="18" charset="0"/>
              </a:rPr>
              <a:t>238</a:t>
            </a:r>
            <a:r>
              <a:rPr kumimoji="1"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U (from MS fitting)</a:t>
            </a:r>
          </a:p>
        </p:txBody>
      </p:sp>
      <p:pic>
        <p:nvPicPr>
          <p:cNvPr id="8" name="图片 50">
            <a:extLst>
              <a:ext uri="{FF2B5EF4-FFF2-40B4-BE49-F238E27FC236}">
                <a16:creationId xmlns:a16="http://schemas.microsoft.com/office/drawing/2014/main" id="{3F27E354-AE53-156C-40B9-326CEE708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0" y="904240"/>
            <a:ext cx="4751000" cy="31116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C0F454-CA52-683B-251E-5DB1964C49E5}"/>
              </a:ext>
            </a:extLst>
          </p:cNvPr>
          <p:cNvSpPr txBox="1"/>
          <p:nvPr/>
        </p:nvSpPr>
        <p:spPr>
          <a:xfrm>
            <a:off x="6050665" y="4476939"/>
            <a:ext cx="59436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kumimoji="1" lang="en-US" altLang="zh-CN" sz="2000" dirty="0">
                <a:cs typeface="Times New Roman" panose="02020603050405020304" pitchFamily="18" charset="0"/>
              </a:rPr>
              <a:t>Other background components are checked: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Ø"/>
            </a:pPr>
            <a:r>
              <a:rPr kumimoji="1" lang="en-US" altLang="zh-CN" sz="2000" dirty="0">
                <a:cs typeface="Times New Roman" panose="02020603050405020304" pitchFamily="18" charset="0"/>
              </a:rPr>
              <a:t>Residual </a:t>
            </a:r>
            <a:r>
              <a:rPr kumimoji="1" lang="en-US" altLang="zh-CN" sz="2000" baseline="30000" dirty="0">
                <a:cs typeface="Times New Roman" panose="02020603050405020304" pitchFamily="18" charset="0"/>
              </a:rPr>
              <a:t>214</a:t>
            </a:r>
            <a:r>
              <a:rPr kumimoji="1" lang="en-US" altLang="zh-CN" sz="2000" dirty="0">
                <a:cs typeface="Times New Roman" panose="02020603050405020304" pitchFamily="18" charset="0"/>
              </a:rPr>
              <a:t>Bi in TPC -&gt; negligible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Ø"/>
            </a:pPr>
            <a:r>
              <a:rPr kumimoji="1" lang="en-US" altLang="zh-CN" sz="2000" dirty="0">
                <a:cs typeface="Times New Roman" panose="02020603050405020304" pitchFamily="18" charset="0"/>
              </a:rPr>
              <a:t>Gammas of </a:t>
            </a:r>
            <a:r>
              <a:rPr kumimoji="1" lang="en-US" altLang="zh-CN" sz="2000" baseline="30000" dirty="0">
                <a:cs typeface="Times New Roman" panose="02020603050405020304" pitchFamily="18" charset="0"/>
              </a:rPr>
              <a:t>214</a:t>
            </a:r>
            <a:r>
              <a:rPr kumimoji="1" lang="en-US" altLang="zh-CN" sz="2000" dirty="0">
                <a:cs typeface="Times New Roman" panose="02020603050405020304" pitchFamily="18" charset="0"/>
              </a:rPr>
              <a:t>Bi from LXe skin region -&gt; negligible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Ø"/>
            </a:pPr>
            <a:r>
              <a:rPr kumimoji="1" lang="en-US" altLang="zh-CN" sz="2000" dirty="0">
                <a:cs typeface="Times New Roman" panose="02020603050405020304" pitchFamily="18" charset="0"/>
              </a:rPr>
              <a:t>2.5 MeV peak from </a:t>
            </a:r>
            <a:r>
              <a:rPr kumimoji="1" lang="en-US" altLang="zh-CN" sz="2000" baseline="30000" dirty="0">
                <a:cs typeface="Times New Roman" panose="02020603050405020304" pitchFamily="18" charset="0"/>
              </a:rPr>
              <a:t>60</a:t>
            </a:r>
            <a:r>
              <a:rPr kumimoji="1" lang="en-US" altLang="zh-CN" sz="2000" dirty="0">
                <a:cs typeface="Times New Roman" panose="02020603050405020304" pitchFamily="18" charset="0"/>
              </a:rPr>
              <a:t>Co cascade gammas -&gt; well modelled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30132-28F3-C4F1-7B2E-608688231D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PandaX 0νββ</a:t>
            </a: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9E6D6-D091-EE47-1758-E9159E2DB5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99BAF6-8EA0-F2AC-D0B2-691C4F030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25" y="3746000"/>
            <a:ext cx="5232015" cy="2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314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23222-2A8F-D07D-0524-E86859B47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2078A-26AD-2C4E-6312-8A4868C7B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Likelihood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 Systematics</a:t>
            </a:r>
            <a:endParaRPr kumimoji="1"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D99DD-F2ED-6FAA-AFA7-698FD1002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15A70A-BED1-4A83-9D0F-1E2D1B8F1558}" type="slidenum">
              <a:rPr lang="zh-CN" altLang="en-US" smtClean="0"/>
              <a:pPr/>
              <a:t>48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FC27F-A338-2405-0530-C872AE428549}"/>
              </a:ext>
            </a:extLst>
          </p:cNvPr>
          <p:cNvSpPr txBox="1"/>
          <p:nvPr/>
        </p:nvSpPr>
        <p:spPr>
          <a:xfrm>
            <a:off x="155034" y="807168"/>
            <a:ext cx="5746750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cs typeface="Times New Roman" panose="02020603050405020304" pitchFamily="18" charset="0"/>
              </a:rPr>
              <a:t>Binned Poisson likelihood with Gaussian penalty terms to constrain nuisance parameters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cs typeface="Times New Roman" panose="02020603050405020304" pitchFamily="18" charset="0"/>
              </a:rPr>
              <a:t>Systematics include three categories: energy response, overall efficiency, </a:t>
            </a:r>
            <a:r>
              <a:rPr kumimoji="1" lang="en-US" altLang="zh-CN" sz="2000" baseline="30000" dirty="0">
                <a:cs typeface="Times New Roman" panose="02020603050405020304" pitchFamily="18" charset="0"/>
              </a:rPr>
              <a:t>136</a:t>
            </a:r>
            <a:r>
              <a:rPr kumimoji="1" lang="en-US" altLang="zh-CN" sz="2000" dirty="0">
                <a:cs typeface="Times New Roman" panose="02020603050405020304" pitchFamily="18" charset="0"/>
              </a:rPr>
              <a:t>Xe mass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cs typeface="Times New Roman" panose="02020603050405020304" pitchFamily="18" charset="0"/>
              </a:rPr>
              <a:t>Background model and systematics are included in likelihood fitting</a:t>
            </a:r>
            <a:endParaRPr kumimoji="1" lang="zh-CN" altLang="en-US" sz="2000" dirty="0">
              <a:cs typeface="Times New Roman" panose="02020603050405020304" pitchFamily="18" charset="0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105AE865-6FFA-BAB1-FBC0-810993FA6454}"/>
              </a:ext>
            </a:extLst>
          </p:cNvPr>
          <p:cNvSpPr txBox="1"/>
          <p:nvPr/>
        </p:nvSpPr>
        <p:spPr>
          <a:xfrm>
            <a:off x="5564049" y="4749016"/>
            <a:ext cx="6474102" cy="206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2000" baseline="30000" dirty="0">
                <a:cs typeface="Times New Roman" panose="02020603050405020304" pitchFamily="18" charset="0"/>
              </a:rPr>
              <a:t>136</a:t>
            </a:r>
            <a:r>
              <a:rPr lang="en-US" altLang="zh-CN" sz="2000" dirty="0">
                <a:cs typeface="Times New Roman" panose="02020603050405020304" pitchFamily="18" charset="0"/>
              </a:rPr>
              <a:t>Xe abundance is measured by RGA with xenon samples from detector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cs typeface="Times New Roman" panose="02020603050405020304" pitchFamily="18" charset="0"/>
              </a:rPr>
              <a:t>FV mass uncertainty is estimated from the non-uniformity of </a:t>
            </a:r>
            <a:r>
              <a:rPr lang="en-US" altLang="zh-CN" sz="2000" baseline="30000" dirty="0">
                <a:cs typeface="Times New Roman" panose="02020603050405020304" pitchFamily="18" charset="0"/>
              </a:rPr>
              <a:t>83m</a:t>
            </a:r>
            <a:r>
              <a:rPr lang="en-US" altLang="zh-CN" sz="2000" dirty="0">
                <a:cs typeface="Times New Roman" panose="02020603050405020304" pitchFamily="18" charset="0"/>
              </a:rPr>
              <a:t>Kr calibration data distribution, plus the LXe density fluctuation (pressure fluctuation) during data-taking</a:t>
            </a:r>
            <a:endParaRPr lang="zh-CN" altLang="en-US" sz="2000" dirty="0"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5E930-478E-A4F7-99FF-742A47A01C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PandaX 0νββ</a:t>
            </a:r>
            <a:endParaRPr lang="zh-CN" alt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6FA5A9E-299B-2772-EF0D-3F3C5CCEE0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zh-CN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4B12D2-FC16-9534-1975-29C2C4FF9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150" y="807168"/>
            <a:ext cx="5609682" cy="3780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DFD9CD-57C7-A728-0370-EC1E4BF19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107" y="3012750"/>
            <a:ext cx="4114800" cy="2497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7B84E7-A040-D364-F8F7-48333E0C8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95" y="5457874"/>
            <a:ext cx="3307808" cy="125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818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8AE73B-AB10-EB8F-BCE2-41307461E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210" y="762970"/>
            <a:ext cx="4432008" cy="59952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8490C0-BFC3-428B-380A-3523B1F31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Background counts and parameter pulls</a:t>
            </a:r>
            <a:endParaRPr kumimoji="1"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F8434-5B77-35C8-298A-CD917CF97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15A70A-BED1-4A83-9D0F-1E2D1B8F1558}" type="slidenum">
              <a:rPr lang="zh-CN" altLang="en-US" smtClean="0"/>
              <a:pPr/>
              <a:t>49</a:t>
            </a:fld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D7C3A1-922F-C242-D54E-8C8A2B4B4D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PandaX 0νββ</a:t>
            </a: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4F511-43CC-3EA9-3F40-AA8D9A2E5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77495E-9859-7458-C30E-13AFBAD97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57" y="1187089"/>
            <a:ext cx="5743386" cy="29919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FB92BB-4679-15D7-129E-AFF943B58893}"/>
              </a:ext>
            </a:extLst>
          </p:cNvPr>
          <p:cNvSpPr txBox="1"/>
          <p:nvPr/>
        </p:nvSpPr>
        <p:spPr>
          <a:xfrm>
            <a:off x="1862383" y="837152"/>
            <a:ext cx="3316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counts in the ROI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2E8ADC-9E3F-BB5B-963F-1DAA7ECADEE4}"/>
              </a:ext>
            </a:extLst>
          </p:cNvPr>
          <p:cNvSpPr txBox="1"/>
          <p:nvPr/>
        </p:nvSpPr>
        <p:spPr>
          <a:xfrm>
            <a:off x="354280" y="4174959"/>
            <a:ext cx="6803732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pulls of nuisance parameters fall within the ±2</a:t>
            </a:r>
            <a:r>
              <a:rPr kumimoji="1" lang="el-G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range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best-fit nuisance parameters are consistent between the blinded and unblinded fits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Pull of top </a:t>
            </a:r>
            <a:r>
              <a:rPr kumimoji="1"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reaches 1.8</a:t>
            </a:r>
            <a:r>
              <a:rPr kumimoji="1" lang="el-G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σ,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indicating that the model expectation from the </a:t>
            </a:r>
            <a:r>
              <a:rPr kumimoji="1"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material ﻿assay might be slightly underestimated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CF672-5651-0A71-E9C1-AFB774FCACEE}"/>
              </a:ext>
            </a:extLst>
          </p:cNvPr>
          <p:cNvSpPr txBox="1"/>
          <p:nvPr/>
        </p:nvSpPr>
        <p:spPr>
          <a:xfrm>
            <a:off x="6562104" y="869324"/>
            <a:ext cx="1651414" cy="713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kumimoji="1"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paper on </a:t>
            </a:r>
            <a:r>
              <a:rPr kumimoji="1" lang="en-US" altLang="zh-CN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endParaRPr kumimoji="1" lang="en-US" altLang="zh-CN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kumimoji="1" lang="en-US" altLang="zh-CN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arxiv:2412.13979</a:t>
            </a:r>
            <a:endParaRPr kumimoji="1" lang="zh-CN" altLang="en-US" sz="16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88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4AE9A7-436B-195F-10B5-8FC5A75C4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PandaX-4T timeline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DE7A35-331A-1E37-1F08-D5987C594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A5B11A-5502-4227-98AD-79B00D0BA0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zh-CN"/>
              <a:t>PandaX 0νββ</a:t>
            </a:r>
            <a:endParaRPr kumimoji="1" lang="zh-CN" altLang="en-US"/>
          </a:p>
        </p:txBody>
      </p:sp>
      <p:sp>
        <p:nvSpPr>
          <p:cNvPr id="14" name="页脚占位符 2">
            <a:extLst>
              <a:ext uri="{FF2B5EF4-FFF2-40B4-BE49-F238E27FC236}">
                <a16:creationId xmlns:a16="http://schemas.microsoft.com/office/drawing/2014/main" id="{F885C67C-7D52-4B1A-BF1E-84436C265C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zh-CN" altLang="en-US"/>
          </a:p>
        </p:txBody>
      </p:sp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5999C3B9-3159-10B3-E701-B90ED211A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802475-2F4D-CA45-AACE-A7EAB8ED1EE7}" type="slidenum">
              <a:rPr kumimoji="1" lang="zh-CN" altLang="en-US" smtClean="0"/>
              <a:t>5</a:t>
            </a:fld>
            <a:endParaRPr kumimoji="1" lang="zh-CN" altLang="en-US"/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544EBB78-71F4-4186-A3EC-7A189074A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099589"/>
              </p:ext>
            </p:extLst>
          </p:nvPr>
        </p:nvGraphicFramePr>
        <p:xfrm>
          <a:off x="263252" y="1044963"/>
          <a:ext cx="7597337" cy="53153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4978">
                  <a:extLst>
                    <a:ext uri="{9D8B030D-6E8A-4147-A177-3AD203B41FA5}">
                      <a16:colId xmlns:a16="http://schemas.microsoft.com/office/drawing/2014/main" val="2817654798"/>
                    </a:ext>
                  </a:extLst>
                </a:gridCol>
                <a:gridCol w="5382359">
                  <a:extLst>
                    <a:ext uri="{9D8B030D-6E8A-4147-A177-3AD203B41FA5}">
                      <a16:colId xmlns:a16="http://schemas.microsoft.com/office/drawing/2014/main" val="2303009363"/>
                    </a:ext>
                  </a:extLst>
                </a:gridCol>
              </a:tblGrid>
              <a:tr h="1000634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2020/11 – 2021/04 </a:t>
                      </a:r>
                      <a:endParaRPr lang="zh-CN" altLang="en-US" sz="180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Commissioning (</a:t>
                      </a:r>
                      <a:r>
                        <a:rPr kumimoji="1" lang="en-US" altLang="zh-CN" sz="2400" b="1" dirty="0">
                          <a:solidFill>
                            <a:srgbClr val="0432FF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Run 0</a:t>
                      </a:r>
                      <a:r>
                        <a:rPr kumimoji="1" lang="en-US" altLang="zh-CN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95 days</a:t>
                      </a:r>
                      <a:r>
                        <a:rPr kumimoji="1" lang="zh-CN" alt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kumimoji="1" lang="en-US" altLang="zh-CN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data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745180"/>
                  </a:ext>
                </a:extLst>
              </a:tr>
              <a:tr h="1000634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2021/07 – 2021/10</a:t>
                      </a:r>
                      <a:endParaRPr lang="zh-CN" altLang="en-US" sz="180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Tritium removal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xenon distillation, gas flushing, etc.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07189"/>
                  </a:ext>
                </a:extLst>
              </a:tr>
              <a:tr h="1000634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2021/11 – 2022/05</a:t>
                      </a:r>
                      <a:endParaRPr lang="zh-CN" altLang="en-US" sz="180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Physics run (</a:t>
                      </a:r>
                      <a:r>
                        <a:rPr kumimoji="1" lang="en-US" altLang="zh-CN" sz="2400" b="1" dirty="0">
                          <a:solidFill>
                            <a:srgbClr val="0432FF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Run 1</a:t>
                      </a:r>
                      <a:r>
                        <a:rPr kumimoji="1" lang="en-US" altLang="zh-CN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164 days</a:t>
                      </a:r>
                      <a:r>
                        <a:rPr kumimoji="1" lang="zh-CN" altLang="en-US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kumimoji="1" lang="en-US" altLang="zh-CN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data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554182"/>
                  </a:ext>
                </a:extLst>
              </a:tr>
              <a:tr h="1445360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2022/09 – 2023/12</a:t>
                      </a:r>
                      <a:endParaRPr lang="zh-CN" altLang="en-US" sz="1800" dirty="0">
                        <a:latin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CJPL B2 hall construction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xenon recuperation, detector upgrade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514008"/>
                  </a:ext>
                </a:extLst>
              </a:tr>
              <a:tr h="868125">
                <a:tc gridSpan="2">
                  <a:txBody>
                    <a:bodyPr/>
                    <a:lstStyle/>
                    <a:p>
                      <a:r>
                        <a:rPr lang="en-US" altLang="zh-CN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Detector is</a:t>
                      </a:r>
                      <a:r>
                        <a:rPr lang="zh-CN" altLang="en-US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en-US" altLang="zh-CN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taking</a:t>
                      </a:r>
                      <a:r>
                        <a:rPr lang="zh-CN" altLang="en-US" sz="2400" b="1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en-US" altLang="zh-CN" sz="2400" b="1" dirty="0">
                          <a:solidFill>
                            <a:srgbClr val="E9445D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Run 2</a:t>
                      </a:r>
                      <a:r>
                        <a:rPr lang="zh-CN" altLang="en-US" sz="2400" b="1" dirty="0">
                          <a:solidFill>
                            <a:srgbClr val="E9445D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en-US" altLang="zh-CN" sz="2400" b="1" dirty="0">
                          <a:solidFill>
                            <a:srgbClr val="E9445D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data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262285"/>
                  </a:ext>
                </a:extLst>
              </a:tr>
            </a:tbl>
          </a:graphicData>
        </a:graphic>
      </p:graphicFrame>
      <p:pic>
        <p:nvPicPr>
          <p:cNvPr id="10" name="图片 9">
            <a:extLst>
              <a:ext uri="{FF2B5EF4-FFF2-40B4-BE49-F238E27FC236}">
                <a16:creationId xmlns:a16="http://schemas.microsoft.com/office/drawing/2014/main" id="{EB3100EE-88E8-2493-5430-7EBD312ABB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340"/>
          <a:stretch/>
        </p:blipFill>
        <p:spPr>
          <a:xfrm>
            <a:off x="8114518" y="2880708"/>
            <a:ext cx="3818760" cy="18526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14510DE-106F-38CE-AB8B-D065E44124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340"/>
          <a:stretch/>
        </p:blipFill>
        <p:spPr>
          <a:xfrm>
            <a:off x="8114518" y="4855961"/>
            <a:ext cx="3818760" cy="185261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4130AA4-5F98-76A0-2F0B-10C8A98FD5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277" b="8277"/>
          <a:stretch/>
        </p:blipFill>
        <p:spPr>
          <a:xfrm>
            <a:off x="8114517" y="965581"/>
            <a:ext cx="3818761" cy="179248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73285BD-EF8C-25C4-70B6-042FBFB4C9D6}"/>
              </a:ext>
            </a:extLst>
          </p:cNvPr>
          <p:cNvSpPr txBox="1">
            <a:spLocks/>
          </p:cNvSpPr>
          <p:nvPr/>
        </p:nvSpPr>
        <p:spPr>
          <a:xfrm>
            <a:off x="219919" y="84776"/>
            <a:ext cx="11196582" cy="874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Helvetica Neue" panose="02000503000000020004" pitchFamily="2" charset="0"/>
                <a:ea typeface="Microsoft YaHei" panose="020B0503020204020204" pitchFamily="34" charset="-122"/>
                <a:cs typeface="Helvetica Neue" panose="02000503000000020004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E9445D"/>
              </a:solidFill>
              <a:effectLst/>
              <a:uLnTx/>
              <a:uFillTx/>
              <a:latin typeface="Helvetica Neue" panose="02000503000000020004" pitchFamily="2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89467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93823-EA91-1558-FC46-17B205F79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Fiducial Volume (FV)</a:t>
            </a:r>
            <a:endParaRPr kumimoji="1" lang="zh-CN" alt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709966-5119-045D-C061-1F89E7686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FV is optimized by maximizing the </a:t>
            </a:r>
            <a:r>
              <a:rPr lang="en-US" sz="2400" dirty="0" err="1"/>
              <a:t>FoM</a:t>
            </a:r>
            <a:endParaRPr lang="en-US" sz="2400" dirty="0"/>
          </a:p>
          <a:p>
            <a:r>
              <a:rPr kumimoji="1" lang="en-US" altLang="zh-CN" sz="2400" dirty="0">
                <a:cs typeface="Times New Roman" panose="02020603050405020304" pitchFamily="18" charset="0"/>
              </a:rPr>
              <a:t>FV is further divided into four regions to better constrain detector material background from top, side, and bottom parts</a:t>
            </a:r>
            <a:endParaRPr kumimoji="1" lang="zh-CN" altLang="en-US" sz="2400" dirty="0"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45A2D-2820-0ABF-1E62-E21912D0D6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PandaX 0νββ</a:t>
            </a: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1C4E5-6B4D-86FB-50BE-4BB0F615C5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96DF-B531-5F02-FF5D-9F6276376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15A70A-BED1-4A83-9D0F-1E2D1B8F1558}" type="slidenum">
              <a:rPr lang="zh-CN" altLang="en-US" smtClean="0"/>
              <a:pPr/>
              <a:t>50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3FF3D05-6177-712F-5061-27E1767FD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433" y="879066"/>
            <a:ext cx="1956588" cy="871686"/>
          </a:xfrm>
          <a:prstGeom prst="rect">
            <a:avLst/>
          </a:prstGeom>
        </p:spPr>
      </p:pic>
      <p:grpSp>
        <p:nvGrpSpPr>
          <p:cNvPr id="13" name="组合 3">
            <a:extLst>
              <a:ext uri="{FF2B5EF4-FFF2-40B4-BE49-F238E27FC236}">
                <a16:creationId xmlns:a16="http://schemas.microsoft.com/office/drawing/2014/main" id="{E7B08860-513D-232B-0EF4-24157631F135}"/>
              </a:ext>
            </a:extLst>
          </p:cNvPr>
          <p:cNvGrpSpPr/>
          <p:nvPr/>
        </p:nvGrpSpPr>
        <p:grpSpPr>
          <a:xfrm>
            <a:off x="198703" y="2740089"/>
            <a:ext cx="5386786" cy="3673374"/>
            <a:chOff x="422927" y="3398493"/>
            <a:chExt cx="4365875" cy="2977192"/>
          </a:xfrm>
        </p:grpSpPr>
        <p:pic>
          <p:nvPicPr>
            <p:cNvPr id="14" name="图片 4">
              <a:extLst>
                <a:ext uri="{FF2B5EF4-FFF2-40B4-BE49-F238E27FC236}">
                  <a16:creationId xmlns:a16="http://schemas.microsoft.com/office/drawing/2014/main" id="{71B033A6-A921-2854-F936-BFF123123746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t="10845"/>
            <a:stretch/>
          </p:blipFill>
          <p:spPr>
            <a:xfrm>
              <a:off x="422927" y="3642595"/>
              <a:ext cx="4365875" cy="2733090"/>
            </a:xfrm>
            <a:prstGeom prst="rect">
              <a:avLst/>
            </a:prstGeom>
          </p:spPr>
        </p:pic>
        <p:sp>
          <p:nvSpPr>
            <p:cNvPr id="15" name="文本框 5">
              <a:extLst>
                <a:ext uri="{FF2B5EF4-FFF2-40B4-BE49-F238E27FC236}">
                  <a16:creationId xmlns:a16="http://schemas.microsoft.com/office/drawing/2014/main" id="{A4278ADB-F6C5-54C9-FFDE-F2915B28786F}"/>
                </a:ext>
              </a:extLst>
            </p:cNvPr>
            <p:cNvSpPr txBox="1"/>
            <p:nvPr/>
          </p:nvSpPr>
          <p:spPr>
            <a:xfrm>
              <a:off x="2372675" y="3398493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FoM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星形: 五角 34">
            <a:extLst>
              <a:ext uri="{FF2B5EF4-FFF2-40B4-BE49-F238E27FC236}">
                <a16:creationId xmlns:a16="http://schemas.microsoft.com/office/drawing/2014/main" id="{3E40D3D0-24C0-6084-382B-78F516156A04}"/>
              </a:ext>
            </a:extLst>
          </p:cNvPr>
          <p:cNvSpPr/>
          <p:nvPr/>
        </p:nvSpPr>
        <p:spPr>
          <a:xfrm>
            <a:off x="2883454" y="4814299"/>
            <a:ext cx="180000" cy="180000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7">
            <a:extLst>
              <a:ext uri="{FF2B5EF4-FFF2-40B4-BE49-F238E27FC236}">
                <a16:creationId xmlns:a16="http://schemas.microsoft.com/office/drawing/2014/main" id="{53CE691E-7607-EEEC-FCC0-1D6B89183DFB}"/>
              </a:ext>
            </a:extLst>
          </p:cNvPr>
          <p:cNvSpPr/>
          <p:nvPr/>
        </p:nvSpPr>
        <p:spPr>
          <a:xfrm>
            <a:off x="327019" y="3122737"/>
            <a:ext cx="292279" cy="663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9">
            <a:extLst>
              <a:ext uri="{FF2B5EF4-FFF2-40B4-BE49-F238E27FC236}">
                <a16:creationId xmlns:a16="http://schemas.microsoft.com/office/drawing/2014/main" id="{7352753A-D3CC-1603-05F5-4FD3E5E902AB}"/>
              </a:ext>
            </a:extLst>
          </p:cNvPr>
          <p:cNvSpPr txBox="1"/>
          <p:nvPr/>
        </p:nvSpPr>
        <p:spPr>
          <a:xfrm rot="16200000">
            <a:off x="-505427" y="4423411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Z(lower limit) [mm]</a:t>
            </a:r>
            <a:endParaRPr lang="zh-CN" altLang="en-US" sz="1400" dirty="0"/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id="{DB456230-4CF6-5A34-2C1C-CF92C40D0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128" y="3056417"/>
            <a:ext cx="6350027" cy="343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548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707E7-D410-FB71-F092-BAC85586B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Energy Response Model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22E5D-51CC-107B-584F-8F96F5D2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15A70A-BED1-4A83-9D0F-1E2D1B8F1558}" type="slidenum">
              <a:rPr lang="zh-CN" altLang="en-US" smtClean="0"/>
              <a:pPr/>
              <a:t>51</a:t>
            </a:fld>
            <a:endParaRPr lang="zh-CN" altLang="en-US"/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C3A70573-552D-B8FA-322E-B8E28E68B87E}"/>
              </a:ext>
            </a:extLst>
          </p:cNvPr>
          <p:cNvSpPr txBox="1"/>
          <p:nvPr/>
        </p:nvSpPr>
        <p:spPr>
          <a:xfrm>
            <a:off x="189428" y="943541"/>
            <a:ext cx="821875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915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E9445D"/>
                </a:solidFill>
                <a:cs typeface="Times New Roman" panose="02020603050405020304" pitchFamily="18" charset="0"/>
              </a:rPr>
              <a:t>Residual shift</a:t>
            </a:r>
            <a:r>
              <a:rPr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 between simulated energy and reconstructed energy</a:t>
            </a:r>
          </a:p>
          <a:p>
            <a:pPr marL="39915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E9445D"/>
                </a:solidFill>
                <a:cs typeface="Times New Roman" panose="02020603050405020304" pitchFamily="18" charset="0"/>
              </a:rPr>
              <a:t>Energy resolution</a:t>
            </a:r>
            <a:r>
              <a:rPr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 vs. reconstructed energy</a:t>
            </a:r>
          </a:p>
          <a:p>
            <a:pPr marL="39915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Response model from physics data in slim regions outside FV</a:t>
            </a:r>
          </a:p>
          <a:p>
            <a:pPr marL="399150" indent="-34290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6667AB"/>
                </a:solidFill>
                <a:cs typeface="Times New Roman" panose="02020603050405020304" pitchFamily="18" charset="0"/>
              </a:rPr>
              <a:t>Model parameters naturally included in the likelihood fitting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F52C3D-290D-AFEB-6635-9A87C9F265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/>
              <a:t>PandaX 0νββ</a:t>
            </a:r>
            <a:endParaRPr lang="zh-CN" alt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0CDAF35-FD10-F9DF-958F-E451A2D20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zh-CN" alt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C88C86-FE63-3B3E-B2C0-19EE5BE6D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0" t="8532" r="2368" b="9741"/>
          <a:stretch/>
        </p:blipFill>
        <p:spPr>
          <a:xfrm>
            <a:off x="8653964" y="1201147"/>
            <a:ext cx="3132469" cy="5711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B7C0CF-B123-DF06-D276-C8FE09E67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4" t="16225" r="2056" b="9578"/>
          <a:stretch/>
        </p:blipFill>
        <p:spPr>
          <a:xfrm>
            <a:off x="8499087" y="2146665"/>
            <a:ext cx="3442224" cy="8618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A78DCE-06E3-AC92-FC05-7AEA0333D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514" y="3656366"/>
            <a:ext cx="3767973" cy="2885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832BDC-EBB9-196D-DB0F-22E0CB0E8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28" y="3656366"/>
            <a:ext cx="3658084" cy="2931344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DF796B62-8186-64D3-8698-6A804281381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3506"/>
          <a:stretch/>
        </p:blipFill>
        <p:spPr>
          <a:xfrm>
            <a:off x="7829186" y="3634285"/>
            <a:ext cx="4237083" cy="305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483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01E8C-F5E1-58D7-B2A0-35DEB71E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A57DB9D-47BA-8457-05AB-EB44A0C6B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5836" y="1216999"/>
            <a:ext cx="6043537" cy="45910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1E6D4-A923-480E-DC51-C1ACC13C61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402A8-1DA1-4386-50F7-AAB242CF2A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B1FCF-1CC1-9042-EDE3-A76103A15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2C3781-AB8A-3D6F-C46F-DB0D6E547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970" y="1469139"/>
            <a:ext cx="6409030" cy="459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244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850F7-7529-BC86-E6D1-6EACCACCA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587" y="3046306"/>
            <a:ext cx="4114800" cy="300789"/>
          </a:xfrm>
        </p:spPr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F64D6FA-FDBF-24EB-990F-1E2B369B6E84}"/>
              </a:ext>
            </a:extLst>
          </p:cNvPr>
          <p:cNvGraphicFramePr/>
          <p:nvPr/>
        </p:nvGraphicFramePr>
        <p:xfrm>
          <a:off x="1756734" y="1252211"/>
          <a:ext cx="5004067" cy="4120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F248E1D-F51D-5474-9622-DA467E8EEB2C}"/>
              </a:ext>
            </a:extLst>
          </p:cNvPr>
          <p:cNvSpPr txBox="1"/>
          <p:nvPr/>
        </p:nvSpPr>
        <p:spPr>
          <a:xfrm>
            <a:off x="2453143" y="1452669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3D Position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D9B8A6-2362-B4B5-D25C-E0AF05FB1A33}"/>
              </a:ext>
            </a:extLst>
          </p:cNvPr>
          <p:cNvSpPr txBox="1"/>
          <p:nvPr/>
        </p:nvSpPr>
        <p:spPr>
          <a:xfrm rot="-3600000">
            <a:off x="2754972" y="1769117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CC34C2-4186-ED28-04AE-CB012AC2960F}"/>
              </a:ext>
            </a:extLst>
          </p:cNvPr>
          <p:cNvSpPr txBox="1"/>
          <p:nvPr/>
        </p:nvSpPr>
        <p:spPr>
          <a:xfrm rot="3600000">
            <a:off x="2174631" y="1810014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65E1E68-EE92-4CFD-7074-3E8E16D65D21}"/>
              </a:ext>
            </a:extLst>
          </p:cNvPr>
          <p:cNvSpPr/>
          <p:nvPr/>
        </p:nvSpPr>
        <p:spPr>
          <a:xfrm>
            <a:off x="3093500" y="2267095"/>
            <a:ext cx="2160000" cy="216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LXe</a:t>
            </a:r>
          </a:p>
          <a:p>
            <a:pPr algn="ctr"/>
            <a:r>
              <a:rPr lang="en-US" sz="4000" dirty="0"/>
              <a:t>TPC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89A9B4E7-3950-0E5E-0514-AEC164E0FB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DE685B78-6367-8988-C302-0618CB8BE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D5D502-5391-6FB4-424E-EB5997A23C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11" t="8386" r="14485" b="18996"/>
          <a:stretch/>
        </p:blipFill>
        <p:spPr>
          <a:xfrm rot="16200000">
            <a:off x="5945957" y="2325726"/>
            <a:ext cx="3761808" cy="117726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7DDC8C6-92EF-E194-6750-F3F8948705DC}"/>
              </a:ext>
            </a:extLst>
          </p:cNvPr>
          <p:cNvGrpSpPr/>
          <p:nvPr/>
        </p:nvGrpSpPr>
        <p:grpSpPr>
          <a:xfrm>
            <a:off x="8739400" y="-58656"/>
            <a:ext cx="3251200" cy="6864740"/>
            <a:chOff x="7805710" y="466170"/>
            <a:chExt cx="3251200" cy="686474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1F66342-E759-30FB-AE6F-23D8E252F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9" t="22269" r="21313" b="18816"/>
            <a:stretch/>
          </p:blipFill>
          <p:spPr>
            <a:xfrm>
              <a:off x="7811310" y="4132873"/>
              <a:ext cx="3240000" cy="3198037"/>
            </a:xfrm>
            <a:prstGeom prst="ellipse">
              <a:avLst/>
            </a:prstGeom>
            <a:scene3d>
              <a:camera prst="orthographicFront">
                <a:rot lat="4320000" lon="0" rev="0"/>
              </a:camera>
              <a:lightRig rig="threePt" dir="t"/>
            </a:scene3d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081FEDF-D8FD-5D1A-EEBD-C7972D383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50000"/>
            </a:blip>
            <a:stretch>
              <a:fillRect/>
            </a:stretch>
          </p:blipFill>
          <p:spPr>
            <a:xfrm>
              <a:off x="7805710" y="1779914"/>
              <a:ext cx="3251200" cy="10922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B2E835-04F0-AE8C-BBB6-C663D1ECF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35000"/>
            </a:blip>
            <a:stretch>
              <a:fillRect/>
            </a:stretch>
          </p:blipFill>
          <p:spPr>
            <a:xfrm>
              <a:off x="7805710" y="4992103"/>
              <a:ext cx="3251200" cy="1092200"/>
            </a:xfrm>
            <a:prstGeom prst="rect">
              <a:avLst/>
            </a:prstGeom>
          </p:spPr>
        </p:pic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31965C4-6307-24AB-0D68-C4F2AD73E551}"/>
                </a:ext>
              </a:extLst>
            </p:cNvPr>
            <p:cNvSpPr/>
            <p:nvPr/>
          </p:nvSpPr>
          <p:spPr>
            <a:xfrm>
              <a:off x="7811310" y="2094068"/>
              <a:ext cx="3240000" cy="900000"/>
            </a:xfrm>
            <a:custGeom>
              <a:avLst/>
              <a:gdLst>
                <a:gd name="connsiteX0" fmla="*/ 0 w 3240000"/>
                <a:gd name="connsiteY0" fmla="*/ 8939 h 900000"/>
                <a:gd name="connsiteX1" fmla="*/ 1620000 w 3240000"/>
                <a:gd name="connsiteY1" fmla="*/ 548939 h 900000"/>
                <a:gd name="connsiteX2" fmla="*/ 3240000 w 3240000"/>
                <a:gd name="connsiteY2" fmla="*/ 8939 h 900000"/>
                <a:gd name="connsiteX3" fmla="*/ 3240000 w 3240000"/>
                <a:gd name="connsiteY3" fmla="*/ 360000 h 900000"/>
                <a:gd name="connsiteX4" fmla="*/ 1620000 w 3240000"/>
                <a:gd name="connsiteY4" fmla="*/ 900000 h 900000"/>
                <a:gd name="connsiteX5" fmla="*/ 0 w 3240000"/>
                <a:gd name="connsiteY5" fmla="*/ 360000 h 900000"/>
                <a:gd name="connsiteX6" fmla="*/ 3238646 w 3240000"/>
                <a:gd name="connsiteY6" fmla="*/ 0 h 900000"/>
                <a:gd name="connsiteX7" fmla="*/ 3240000 w 3240000"/>
                <a:gd name="connsiteY7" fmla="*/ 0 h 900000"/>
                <a:gd name="connsiteX8" fmla="*/ 3240000 w 3240000"/>
                <a:gd name="connsiteY8" fmla="*/ 8939 h 900000"/>
                <a:gd name="connsiteX9" fmla="*/ 0 w 3240000"/>
                <a:gd name="connsiteY9" fmla="*/ 0 h 900000"/>
                <a:gd name="connsiteX10" fmla="*/ 1354 w 3240000"/>
                <a:gd name="connsiteY10" fmla="*/ 0 h 900000"/>
                <a:gd name="connsiteX11" fmla="*/ 0 w 3240000"/>
                <a:gd name="connsiteY11" fmla="*/ 8939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40000" h="900000">
                  <a:moveTo>
                    <a:pt x="0" y="8939"/>
                  </a:moveTo>
                  <a:cubicBezTo>
                    <a:pt x="0" y="307173"/>
                    <a:pt x="725299" y="548939"/>
                    <a:pt x="1620000" y="548939"/>
                  </a:cubicBezTo>
                  <a:cubicBezTo>
                    <a:pt x="2514701" y="548939"/>
                    <a:pt x="3240000" y="307173"/>
                    <a:pt x="3240000" y="8939"/>
                  </a:cubicBezTo>
                  <a:lnTo>
                    <a:pt x="3240000" y="360000"/>
                  </a:lnTo>
                  <a:cubicBezTo>
                    <a:pt x="3240000" y="658234"/>
                    <a:pt x="2514701" y="900000"/>
                    <a:pt x="1620000" y="900000"/>
                  </a:cubicBezTo>
                  <a:cubicBezTo>
                    <a:pt x="725299" y="900000"/>
                    <a:pt x="0" y="658234"/>
                    <a:pt x="0" y="360000"/>
                  </a:cubicBezTo>
                  <a:close/>
                  <a:moveTo>
                    <a:pt x="3238646" y="0"/>
                  </a:moveTo>
                  <a:lnTo>
                    <a:pt x="3240000" y="0"/>
                  </a:lnTo>
                  <a:lnTo>
                    <a:pt x="3240000" y="8939"/>
                  </a:lnTo>
                  <a:close/>
                  <a:moveTo>
                    <a:pt x="0" y="0"/>
                  </a:moveTo>
                  <a:lnTo>
                    <a:pt x="1354" y="0"/>
                  </a:lnTo>
                  <a:lnTo>
                    <a:pt x="0" y="8939"/>
                  </a:ln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7D72A66-9F31-AE89-2E1B-55FB81D7D267}"/>
                </a:ext>
              </a:extLst>
            </p:cNvPr>
            <p:cNvSpPr/>
            <p:nvPr/>
          </p:nvSpPr>
          <p:spPr>
            <a:xfrm>
              <a:off x="7811310" y="2113524"/>
              <a:ext cx="3240000" cy="4140000"/>
            </a:xfrm>
            <a:custGeom>
              <a:avLst/>
              <a:gdLst>
                <a:gd name="connsiteX0" fmla="*/ 0 w 3240000"/>
                <a:gd name="connsiteY0" fmla="*/ 0 h 4140000"/>
                <a:gd name="connsiteX1" fmla="*/ 1620000 w 3240000"/>
                <a:gd name="connsiteY1" fmla="*/ 540000 h 4140000"/>
                <a:gd name="connsiteX2" fmla="*/ 3240000 w 3240000"/>
                <a:gd name="connsiteY2" fmla="*/ 0 h 4140000"/>
                <a:gd name="connsiteX3" fmla="*/ 3240000 w 3240000"/>
                <a:gd name="connsiteY3" fmla="*/ 3600000 h 4140000"/>
                <a:gd name="connsiteX4" fmla="*/ 1620000 w 3240000"/>
                <a:gd name="connsiteY4" fmla="*/ 4140000 h 4140000"/>
                <a:gd name="connsiteX5" fmla="*/ 0 w 3240000"/>
                <a:gd name="connsiteY5" fmla="*/ 3600000 h 41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40000" h="4140000">
                  <a:moveTo>
                    <a:pt x="0" y="0"/>
                  </a:moveTo>
                  <a:cubicBezTo>
                    <a:pt x="0" y="298234"/>
                    <a:pt x="725299" y="540000"/>
                    <a:pt x="1620000" y="540000"/>
                  </a:cubicBezTo>
                  <a:cubicBezTo>
                    <a:pt x="2514701" y="540000"/>
                    <a:pt x="3240000" y="298234"/>
                    <a:pt x="3240000" y="0"/>
                  </a:cubicBezTo>
                  <a:lnTo>
                    <a:pt x="3240000" y="3600000"/>
                  </a:lnTo>
                  <a:cubicBezTo>
                    <a:pt x="3240000" y="3898234"/>
                    <a:pt x="2514701" y="4140000"/>
                    <a:pt x="1620000" y="4140000"/>
                  </a:cubicBezTo>
                  <a:cubicBezTo>
                    <a:pt x="725299" y="4140000"/>
                    <a:pt x="0" y="3898234"/>
                    <a:pt x="0" y="360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lumMod val="9000"/>
                    <a:lumOff val="91000"/>
                    <a:alpha val="40000"/>
                  </a:srgbClr>
                </a:gs>
                <a:gs pos="74000">
                  <a:srgbClr val="0070C0">
                    <a:alpha val="40000"/>
                  </a:srgbClr>
                </a:gs>
                <a:gs pos="83000">
                  <a:srgbClr val="0070C0">
                    <a:alpha val="40000"/>
                  </a:srgbClr>
                </a:gs>
                <a:gs pos="100000">
                  <a:srgbClr val="0070C0">
                    <a:alpha val="4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6F2A107-F1B5-CD5A-F798-EAC1FA20D4C7}"/>
                </a:ext>
              </a:extLst>
            </p:cNvPr>
            <p:cNvGrpSpPr/>
            <p:nvPr/>
          </p:nvGrpSpPr>
          <p:grpSpPr>
            <a:xfrm>
              <a:off x="7811310" y="466170"/>
              <a:ext cx="3240000" cy="3266998"/>
              <a:chOff x="1485155" y="821959"/>
              <a:chExt cx="3240000" cy="3266998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08453C1-7A04-B761-6E34-3A63835FDFE3}"/>
                  </a:ext>
                </a:extLst>
              </p:cNvPr>
              <p:cNvSpPr/>
              <p:nvPr/>
            </p:nvSpPr>
            <p:spPr>
              <a:xfrm>
                <a:off x="1485155" y="1914068"/>
                <a:ext cx="3240000" cy="108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D40E35E-01AF-4EA5-EEE7-A2B166EF12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83" t="22156" r="22729" b="18972"/>
              <a:stretch/>
            </p:blipFill>
            <p:spPr>
              <a:xfrm>
                <a:off x="1485155" y="821959"/>
                <a:ext cx="3240000" cy="3266998"/>
              </a:xfrm>
              <a:prstGeom prst="ellipse">
                <a:avLst/>
              </a:prstGeom>
              <a:scene3d>
                <a:camera prst="orthographicFront">
                  <a:rot lat="4320000" lon="0" rev="0"/>
                </a:camera>
                <a:lightRig rig="threePt" dir="t"/>
              </a:scene3d>
            </p:spPr>
          </p:pic>
        </p:grpSp>
      </p:grpSp>
      <p:sp>
        <p:nvSpPr>
          <p:cNvPr id="26" name="Explosion 2 25">
            <a:extLst>
              <a:ext uri="{FF2B5EF4-FFF2-40B4-BE49-F238E27FC236}">
                <a16:creationId xmlns:a16="http://schemas.microsoft.com/office/drawing/2014/main" id="{E55F33E7-11A4-B140-A8C3-F8845106F11C}"/>
              </a:ext>
            </a:extLst>
          </p:cNvPr>
          <p:cNvSpPr/>
          <p:nvPr/>
        </p:nvSpPr>
        <p:spPr>
          <a:xfrm>
            <a:off x="9868229" y="3867499"/>
            <a:ext cx="924908" cy="677155"/>
          </a:xfrm>
          <a:prstGeom prst="irregularSeal2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B85B411-6C21-BFA4-7F3F-F23D69173A32}"/>
              </a:ext>
            </a:extLst>
          </p:cNvPr>
          <p:cNvCxnSpPr/>
          <p:nvPr/>
        </p:nvCxnSpPr>
        <p:spPr>
          <a:xfrm flipV="1">
            <a:off x="7908533" y="4219575"/>
            <a:ext cx="2409825" cy="8286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2455BCF-FD2F-EB0A-FC30-A360626CDC91}"/>
              </a:ext>
            </a:extLst>
          </p:cNvPr>
          <p:cNvGrpSpPr/>
          <p:nvPr/>
        </p:nvGrpSpPr>
        <p:grpSpPr>
          <a:xfrm>
            <a:off x="9927231" y="2590965"/>
            <a:ext cx="180000" cy="1330856"/>
            <a:chOff x="9124348" y="2590965"/>
            <a:chExt cx="180000" cy="133085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D131184-333C-342E-032E-F0DB4B98AE87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DCB5F01-A040-9E21-CC03-824447E643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603062-C32A-11D6-417E-B9C13E23D92E}"/>
              </a:ext>
            </a:extLst>
          </p:cNvPr>
          <p:cNvGrpSpPr/>
          <p:nvPr/>
        </p:nvGrpSpPr>
        <p:grpSpPr>
          <a:xfrm>
            <a:off x="10079631" y="2551399"/>
            <a:ext cx="180000" cy="1522822"/>
            <a:chOff x="9124348" y="2398999"/>
            <a:chExt cx="180000" cy="152282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6553CEE-8744-3464-0DFF-95EBB29E7778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1CD30B1-6435-A183-9CDD-59CFA4D569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398999"/>
              <a:ext cx="0" cy="1310034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9F73F6D-7E14-5AE1-F1A8-1BB4802A18F7}"/>
              </a:ext>
            </a:extLst>
          </p:cNvPr>
          <p:cNvGrpSpPr/>
          <p:nvPr/>
        </p:nvGrpSpPr>
        <p:grpSpPr>
          <a:xfrm>
            <a:off x="10214343" y="2528561"/>
            <a:ext cx="180000" cy="1330856"/>
            <a:chOff x="9124348" y="2590965"/>
            <a:chExt cx="180000" cy="133085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B1D1684-F016-2AD6-A344-59B98DB3EEC4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DC78BED-0E61-F573-CEA6-12C61F5DC6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5511309-E9D9-EF00-1984-F4F6BD3A79F1}"/>
              </a:ext>
            </a:extLst>
          </p:cNvPr>
          <p:cNvGrpSpPr/>
          <p:nvPr/>
        </p:nvGrpSpPr>
        <p:grpSpPr>
          <a:xfrm>
            <a:off x="10415988" y="2551399"/>
            <a:ext cx="180000" cy="1330856"/>
            <a:chOff x="9124348" y="2590965"/>
            <a:chExt cx="180000" cy="133085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BAC1581-E84C-9620-EFD8-D9FCA0E97051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0BDCD78-1775-A81D-4E50-E4950FA2A7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1339E89-762B-5F49-09C4-DA7EAE88276C}"/>
              </a:ext>
            </a:extLst>
          </p:cNvPr>
          <p:cNvGrpSpPr/>
          <p:nvPr/>
        </p:nvGrpSpPr>
        <p:grpSpPr>
          <a:xfrm>
            <a:off x="10617684" y="2698475"/>
            <a:ext cx="180000" cy="1330856"/>
            <a:chOff x="9124348" y="2590965"/>
            <a:chExt cx="180000" cy="133085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25A903C-EA2D-C21D-BBE2-C2413B32DF30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F8C16FC-437D-8224-C1B5-636D02FFE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EEBB1E01-9971-B1C1-5695-B799736A74FC}"/>
              </a:ext>
            </a:extLst>
          </p:cNvPr>
          <p:cNvSpPr txBox="1"/>
          <p:nvPr/>
        </p:nvSpPr>
        <p:spPr>
          <a:xfrm>
            <a:off x="7490891" y="3584224"/>
            <a:ext cx="66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9445D"/>
                </a:solidFill>
              </a:rPr>
              <a:t>S</a:t>
            </a:r>
            <a:r>
              <a:rPr lang="en-US" altLang="zh-CN" sz="2400" dirty="0">
                <a:solidFill>
                  <a:srgbClr val="E9445D"/>
                </a:solidFill>
              </a:rPr>
              <a:t>1</a:t>
            </a:r>
            <a:endParaRPr lang="en-US" sz="2400" dirty="0">
              <a:solidFill>
                <a:srgbClr val="E9445D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0A12122-C792-F80E-0330-D1EE17817D00}"/>
              </a:ext>
            </a:extLst>
          </p:cNvPr>
          <p:cNvSpPr txBox="1"/>
          <p:nvPr/>
        </p:nvSpPr>
        <p:spPr>
          <a:xfrm>
            <a:off x="7487635" y="1389572"/>
            <a:ext cx="66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9445D"/>
                </a:solidFill>
              </a:rPr>
              <a:t>S</a:t>
            </a:r>
            <a:r>
              <a:rPr lang="en-US" altLang="zh-CN" sz="2400" dirty="0">
                <a:solidFill>
                  <a:srgbClr val="E9445D"/>
                </a:solidFill>
              </a:rPr>
              <a:t>2</a:t>
            </a:r>
            <a:endParaRPr lang="en-US" sz="2400" dirty="0">
              <a:solidFill>
                <a:srgbClr val="E944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2961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850F7-7529-BC86-E6D1-6EACCACCA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587" y="3046306"/>
            <a:ext cx="4114800" cy="300789"/>
          </a:xfrm>
        </p:spPr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0021E74-17EC-C129-8382-0F381817E8F7}"/>
              </a:ext>
            </a:extLst>
          </p:cNvPr>
          <p:cNvGraphicFramePr/>
          <p:nvPr/>
        </p:nvGraphicFramePr>
        <p:xfrm>
          <a:off x="191491" y="253551"/>
          <a:ext cx="8128000" cy="5886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F64D6FA-FDBF-24EB-990F-1E2B369B6E84}"/>
              </a:ext>
            </a:extLst>
          </p:cNvPr>
          <p:cNvGraphicFramePr/>
          <p:nvPr/>
        </p:nvGraphicFramePr>
        <p:xfrm>
          <a:off x="1756734" y="1252211"/>
          <a:ext cx="5004067" cy="4120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F248E1D-F51D-5474-9622-DA467E8EEB2C}"/>
              </a:ext>
            </a:extLst>
          </p:cNvPr>
          <p:cNvSpPr txBox="1"/>
          <p:nvPr/>
        </p:nvSpPr>
        <p:spPr>
          <a:xfrm>
            <a:off x="2453143" y="1452669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3D Position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D9B8A6-2362-B4B5-D25C-E0AF05FB1A33}"/>
              </a:ext>
            </a:extLst>
          </p:cNvPr>
          <p:cNvSpPr txBox="1"/>
          <p:nvPr/>
        </p:nvSpPr>
        <p:spPr>
          <a:xfrm rot="-3600000">
            <a:off x="2754972" y="1769117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CC34C2-4186-ED28-04AE-CB012AC2960F}"/>
              </a:ext>
            </a:extLst>
          </p:cNvPr>
          <p:cNvSpPr txBox="1"/>
          <p:nvPr/>
        </p:nvSpPr>
        <p:spPr>
          <a:xfrm rot="3600000">
            <a:off x="2174631" y="1810014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58592-E102-B734-4540-60874C9E4CB1}"/>
              </a:ext>
            </a:extLst>
          </p:cNvPr>
          <p:cNvSpPr txBox="1"/>
          <p:nvPr/>
        </p:nvSpPr>
        <p:spPr>
          <a:xfrm rot="2160000">
            <a:off x="1477034" y="1122665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SS/MS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A1D2D9-E842-4473-BBF8-48C9D1F4D810}"/>
              </a:ext>
            </a:extLst>
          </p:cNvPr>
          <p:cNvSpPr txBox="1"/>
          <p:nvPr/>
        </p:nvSpPr>
        <p:spPr>
          <a:xfrm rot="-2160000">
            <a:off x="1905260" y="1207378"/>
            <a:ext cx="4730315" cy="4564124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ER/NR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CBD06A-B54B-3DEB-DBC4-3FCEC131A329}"/>
              </a:ext>
            </a:extLst>
          </p:cNvPr>
          <p:cNvSpPr txBox="1"/>
          <p:nvPr/>
        </p:nvSpPr>
        <p:spPr>
          <a:xfrm>
            <a:off x="1699098" y="643209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Coincidence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574251-C442-5F1E-665D-A3BB73E9BF27}"/>
              </a:ext>
            </a:extLst>
          </p:cNvPr>
          <p:cNvSpPr txBox="1"/>
          <p:nvPr/>
        </p:nvSpPr>
        <p:spPr>
          <a:xfrm rot="4320000">
            <a:off x="1883050" y="730853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Particle 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A9DDCE-9D01-3BB8-6EF0-57F9F2ED189A}"/>
              </a:ext>
            </a:extLst>
          </p:cNvPr>
          <p:cNvSpPr txBox="1"/>
          <p:nvPr/>
        </p:nvSpPr>
        <p:spPr>
          <a:xfrm rot="-4320000">
            <a:off x="1503928" y="740407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Fiducialization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65E1E68-EE92-4CFD-7074-3E8E16D65D21}"/>
              </a:ext>
            </a:extLst>
          </p:cNvPr>
          <p:cNvSpPr/>
          <p:nvPr/>
        </p:nvSpPr>
        <p:spPr>
          <a:xfrm>
            <a:off x="3093500" y="2267095"/>
            <a:ext cx="2160000" cy="216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LXe</a:t>
            </a:r>
          </a:p>
          <a:p>
            <a:pPr algn="ctr"/>
            <a:r>
              <a:rPr lang="en-US" sz="4000" dirty="0"/>
              <a:t>TPC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89A9B4E7-3950-0E5E-0514-AEC164E0FB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DE685B78-6367-8988-C302-0618CB8BE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E75F910-312A-398C-344A-4BE38EC6077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411" t="8386" r="14485" b="18996"/>
          <a:stretch/>
        </p:blipFill>
        <p:spPr>
          <a:xfrm rot="16200000">
            <a:off x="5945957" y="2325726"/>
            <a:ext cx="3761808" cy="11772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E612794-2DDC-25E8-AA09-96511EF3C6FB}"/>
              </a:ext>
            </a:extLst>
          </p:cNvPr>
          <p:cNvGrpSpPr/>
          <p:nvPr/>
        </p:nvGrpSpPr>
        <p:grpSpPr>
          <a:xfrm>
            <a:off x="8739400" y="-58656"/>
            <a:ext cx="3251200" cy="6864740"/>
            <a:chOff x="7805710" y="466170"/>
            <a:chExt cx="3251200" cy="686474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C978115-297A-E2F2-1A4D-52C42D4125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9" t="22269" r="21313" b="18816"/>
            <a:stretch/>
          </p:blipFill>
          <p:spPr>
            <a:xfrm>
              <a:off x="7811310" y="4132873"/>
              <a:ext cx="3240000" cy="3198037"/>
            </a:xfrm>
            <a:prstGeom prst="ellipse">
              <a:avLst/>
            </a:prstGeom>
            <a:scene3d>
              <a:camera prst="orthographicFront">
                <a:rot lat="4320000" lon="0" rev="0"/>
              </a:camera>
              <a:lightRig rig="threePt" dir="t"/>
            </a:scene3d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181708A-47F2-D2A3-C935-C4E8C8DCB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alphaModFix amt="50000"/>
            </a:blip>
            <a:stretch>
              <a:fillRect/>
            </a:stretch>
          </p:blipFill>
          <p:spPr>
            <a:xfrm>
              <a:off x="7805710" y="1779914"/>
              <a:ext cx="3251200" cy="10922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E26A973-794F-2A15-5CE6-3B582C23E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alphaModFix amt="35000"/>
            </a:blip>
            <a:stretch>
              <a:fillRect/>
            </a:stretch>
          </p:blipFill>
          <p:spPr>
            <a:xfrm>
              <a:off x="7805710" y="4992103"/>
              <a:ext cx="3251200" cy="1092200"/>
            </a:xfrm>
            <a:prstGeom prst="rect">
              <a:avLst/>
            </a:prstGeom>
          </p:spPr>
        </p:pic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793023B-77B5-970A-62F1-9409AFFF1365}"/>
                </a:ext>
              </a:extLst>
            </p:cNvPr>
            <p:cNvSpPr/>
            <p:nvPr/>
          </p:nvSpPr>
          <p:spPr>
            <a:xfrm>
              <a:off x="7811310" y="2094068"/>
              <a:ext cx="3240000" cy="900000"/>
            </a:xfrm>
            <a:custGeom>
              <a:avLst/>
              <a:gdLst>
                <a:gd name="connsiteX0" fmla="*/ 0 w 3240000"/>
                <a:gd name="connsiteY0" fmla="*/ 8939 h 900000"/>
                <a:gd name="connsiteX1" fmla="*/ 1620000 w 3240000"/>
                <a:gd name="connsiteY1" fmla="*/ 548939 h 900000"/>
                <a:gd name="connsiteX2" fmla="*/ 3240000 w 3240000"/>
                <a:gd name="connsiteY2" fmla="*/ 8939 h 900000"/>
                <a:gd name="connsiteX3" fmla="*/ 3240000 w 3240000"/>
                <a:gd name="connsiteY3" fmla="*/ 360000 h 900000"/>
                <a:gd name="connsiteX4" fmla="*/ 1620000 w 3240000"/>
                <a:gd name="connsiteY4" fmla="*/ 900000 h 900000"/>
                <a:gd name="connsiteX5" fmla="*/ 0 w 3240000"/>
                <a:gd name="connsiteY5" fmla="*/ 360000 h 900000"/>
                <a:gd name="connsiteX6" fmla="*/ 3238646 w 3240000"/>
                <a:gd name="connsiteY6" fmla="*/ 0 h 900000"/>
                <a:gd name="connsiteX7" fmla="*/ 3240000 w 3240000"/>
                <a:gd name="connsiteY7" fmla="*/ 0 h 900000"/>
                <a:gd name="connsiteX8" fmla="*/ 3240000 w 3240000"/>
                <a:gd name="connsiteY8" fmla="*/ 8939 h 900000"/>
                <a:gd name="connsiteX9" fmla="*/ 0 w 3240000"/>
                <a:gd name="connsiteY9" fmla="*/ 0 h 900000"/>
                <a:gd name="connsiteX10" fmla="*/ 1354 w 3240000"/>
                <a:gd name="connsiteY10" fmla="*/ 0 h 900000"/>
                <a:gd name="connsiteX11" fmla="*/ 0 w 3240000"/>
                <a:gd name="connsiteY11" fmla="*/ 8939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40000" h="900000">
                  <a:moveTo>
                    <a:pt x="0" y="8939"/>
                  </a:moveTo>
                  <a:cubicBezTo>
                    <a:pt x="0" y="307173"/>
                    <a:pt x="725299" y="548939"/>
                    <a:pt x="1620000" y="548939"/>
                  </a:cubicBezTo>
                  <a:cubicBezTo>
                    <a:pt x="2514701" y="548939"/>
                    <a:pt x="3240000" y="307173"/>
                    <a:pt x="3240000" y="8939"/>
                  </a:cubicBezTo>
                  <a:lnTo>
                    <a:pt x="3240000" y="360000"/>
                  </a:lnTo>
                  <a:cubicBezTo>
                    <a:pt x="3240000" y="658234"/>
                    <a:pt x="2514701" y="900000"/>
                    <a:pt x="1620000" y="900000"/>
                  </a:cubicBezTo>
                  <a:cubicBezTo>
                    <a:pt x="725299" y="900000"/>
                    <a:pt x="0" y="658234"/>
                    <a:pt x="0" y="360000"/>
                  </a:cubicBezTo>
                  <a:close/>
                  <a:moveTo>
                    <a:pt x="3238646" y="0"/>
                  </a:moveTo>
                  <a:lnTo>
                    <a:pt x="3240000" y="0"/>
                  </a:lnTo>
                  <a:lnTo>
                    <a:pt x="3240000" y="8939"/>
                  </a:lnTo>
                  <a:close/>
                  <a:moveTo>
                    <a:pt x="0" y="0"/>
                  </a:moveTo>
                  <a:lnTo>
                    <a:pt x="1354" y="0"/>
                  </a:lnTo>
                  <a:lnTo>
                    <a:pt x="0" y="8939"/>
                  </a:ln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0B13FE4-1372-C1B0-CF09-8A4A57D36657}"/>
                </a:ext>
              </a:extLst>
            </p:cNvPr>
            <p:cNvSpPr/>
            <p:nvPr/>
          </p:nvSpPr>
          <p:spPr>
            <a:xfrm>
              <a:off x="7811310" y="2113524"/>
              <a:ext cx="3240000" cy="4140000"/>
            </a:xfrm>
            <a:custGeom>
              <a:avLst/>
              <a:gdLst>
                <a:gd name="connsiteX0" fmla="*/ 0 w 3240000"/>
                <a:gd name="connsiteY0" fmla="*/ 0 h 4140000"/>
                <a:gd name="connsiteX1" fmla="*/ 1620000 w 3240000"/>
                <a:gd name="connsiteY1" fmla="*/ 540000 h 4140000"/>
                <a:gd name="connsiteX2" fmla="*/ 3240000 w 3240000"/>
                <a:gd name="connsiteY2" fmla="*/ 0 h 4140000"/>
                <a:gd name="connsiteX3" fmla="*/ 3240000 w 3240000"/>
                <a:gd name="connsiteY3" fmla="*/ 3600000 h 4140000"/>
                <a:gd name="connsiteX4" fmla="*/ 1620000 w 3240000"/>
                <a:gd name="connsiteY4" fmla="*/ 4140000 h 4140000"/>
                <a:gd name="connsiteX5" fmla="*/ 0 w 3240000"/>
                <a:gd name="connsiteY5" fmla="*/ 3600000 h 41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40000" h="4140000">
                  <a:moveTo>
                    <a:pt x="0" y="0"/>
                  </a:moveTo>
                  <a:cubicBezTo>
                    <a:pt x="0" y="298234"/>
                    <a:pt x="725299" y="540000"/>
                    <a:pt x="1620000" y="540000"/>
                  </a:cubicBezTo>
                  <a:cubicBezTo>
                    <a:pt x="2514701" y="540000"/>
                    <a:pt x="3240000" y="298234"/>
                    <a:pt x="3240000" y="0"/>
                  </a:cubicBezTo>
                  <a:lnTo>
                    <a:pt x="3240000" y="3600000"/>
                  </a:lnTo>
                  <a:cubicBezTo>
                    <a:pt x="3240000" y="3898234"/>
                    <a:pt x="2514701" y="4140000"/>
                    <a:pt x="1620000" y="4140000"/>
                  </a:cubicBezTo>
                  <a:cubicBezTo>
                    <a:pt x="725299" y="4140000"/>
                    <a:pt x="0" y="3898234"/>
                    <a:pt x="0" y="360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lumMod val="9000"/>
                    <a:lumOff val="91000"/>
                    <a:alpha val="40000"/>
                  </a:srgbClr>
                </a:gs>
                <a:gs pos="74000">
                  <a:srgbClr val="0070C0">
                    <a:alpha val="40000"/>
                  </a:srgbClr>
                </a:gs>
                <a:gs pos="83000">
                  <a:srgbClr val="0070C0">
                    <a:alpha val="40000"/>
                  </a:srgbClr>
                </a:gs>
                <a:gs pos="100000">
                  <a:srgbClr val="0070C0">
                    <a:alpha val="4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45BDD1C-1241-164F-48E2-6F7A37A901DF}"/>
                </a:ext>
              </a:extLst>
            </p:cNvPr>
            <p:cNvGrpSpPr/>
            <p:nvPr/>
          </p:nvGrpSpPr>
          <p:grpSpPr>
            <a:xfrm>
              <a:off x="7811310" y="466170"/>
              <a:ext cx="3240000" cy="3266998"/>
              <a:chOff x="1485155" y="821959"/>
              <a:chExt cx="3240000" cy="3266998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0221A61-593D-F2AF-7E14-33BA61193A1B}"/>
                  </a:ext>
                </a:extLst>
              </p:cNvPr>
              <p:cNvSpPr/>
              <p:nvPr/>
            </p:nvSpPr>
            <p:spPr>
              <a:xfrm>
                <a:off x="1485155" y="1914068"/>
                <a:ext cx="3240000" cy="108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005EAE0-BB4A-7C3E-6346-5F56A59A3C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83" t="22156" r="22729" b="18972"/>
              <a:stretch/>
            </p:blipFill>
            <p:spPr>
              <a:xfrm>
                <a:off x="1485155" y="821959"/>
                <a:ext cx="3240000" cy="3266998"/>
              </a:xfrm>
              <a:prstGeom prst="ellipse">
                <a:avLst/>
              </a:prstGeom>
              <a:scene3d>
                <a:camera prst="orthographicFront">
                  <a:rot lat="4320000" lon="0" rev="0"/>
                </a:camera>
                <a:lightRig rig="threePt" dir="t"/>
              </a:scene3d>
            </p:spPr>
          </p:pic>
        </p:grpSp>
      </p:grpSp>
      <p:sp>
        <p:nvSpPr>
          <p:cNvPr id="35" name="Explosion 2 34">
            <a:extLst>
              <a:ext uri="{FF2B5EF4-FFF2-40B4-BE49-F238E27FC236}">
                <a16:creationId xmlns:a16="http://schemas.microsoft.com/office/drawing/2014/main" id="{73A9B447-5FB0-3D28-8ED6-F9569DA3CAF3}"/>
              </a:ext>
            </a:extLst>
          </p:cNvPr>
          <p:cNvSpPr/>
          <p:nvPr/>
        </p:nvSpPr>
        <p:spPr>
          <a:xfrm>
            <a:off x="9868229" y="3867499"/>
            <a:ext cx="924908" cy="677155"/>
          </a:xfrm>
          <a:prstGeom prst="irregularSeal2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E04A65C-D07B-273C-129B-A46608039D01}"/>
              </a:ext>
            </a:extLst>
          </p:cNvPr>
          <p:cNvCxnSpPr/>
          <p:nvPr/>
        </p:nvCxnSpPr>
        <p:spPr>
          <a:xfrm flipV="1">
            <a:off x="7908533" y="4219575"/>
            <a:ext cx="2409825" cy="8286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995F283-47C2-2E6C-7511-188D74D26100}"/>
              </a:ext>
            </a:extLst>
          </p:cNvPr>
          <p:cNvGrpSpPr/>
          <p:nvPr/>
        </p:nvGrpSpPr>
        <p:grpSpPr>
          <a:xfrm>
            <a:off x="9927231" y="2590965"/>
            <a:ext cx="180000" cy="1330856"/>
            <a:chOff x="9124348" y="2590965"/>
            <a:chExt cx="180000" cy="133085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D6BC49D-9614-457D-AE46-5C9A1AA8ECA7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7F7A539-2C82-39DE-ACCD-A99663F563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D51CACC-C749-C4FF-49AA-6DFEB89FF593}"/>
              </a:ext>
            </a:extLst>
          </p:cNvPr>
          <p:cNvGrpSpPr/>
          <p:nvPr/>
        </p:nvGrpSpPr>
        <p:grpSpPr>
          <a:xfrm>
            <a:off x="10079631" y="2551399"/>
            <a:ext cx="180000" cy="1522822"/>
            <a:chOff x="9124348" y="2398999"/>
            <a:chExt cx="180000" cy="1522822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ED3D375-48D9-F24B-B1F0-CE41B39AB145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4DAB472-F688-765A-340D-A681F65F26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398999"/>
              <a:ext cx="0" cy="1310034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8F52154-D96A-6A8A-BCE8-26DC3162A420}"/>
              </a:ext>
            </a:extLst>
          </p:cNvPr>
          <p:cNvGrpSpPr/>
          <p:nvPr/>
        </p:nvGrpSpPr>
        <p:grpSpPr>
          <a:xfrm>
            <a:off x="10214343" y="2528561"/>
            <a:ext cx="180000" cy="1330856"/>
            <a:chOff x="9124348" y="2590965"/>
            <a:chExt cx="180000" cy="133085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311F069-AB88-8114-317C-B2C7F0A50556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F3EB198-13CF-0858-5834-248617741B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B012F4F-F69A-A1B0-7CE1-FB4B78BA5B17}"/>
              </a:ext>
            </a:extLst>
          </p:cNvPr>
          <p:cNvGrpSpPr/>
          <p:nvPr/>
        </p:nvGrpSpPr>
        <p:grpSpPr>
          <a:xfrm>
            <a:off x="10415988" y="2551399"/>
            <a:ext cx="180000" cy="1330856"/>
            <a:chOff x="9124348" y="2590965"/>
            <a:chExt cx="180000" cy="133085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83F3B2B-0FEC-3AF3-D023-65E4C6566F65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A07142A-4307-47F9-9532-1272D3D4EC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E82E36E-643A-67B9-66B8-8F17B58CF24B}"/>
              </a:ext>
            </a:extLst>
          </p:cNvPr>
          <p:cNvGrpSpPr/>
          <p:nvPr/>
        </p:nvGrpSpPr>
        <p:grpSpPr>
          <a:xfrm>
            <a:off x="10617684" y="2698475"/>
            <a:ext cx="180000" cy="1330856"/>
            <a:chOff x="9124348" y="2590965"/>
            <a:chExt cx="180000" cy="1330856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DF76131-F4EC-8F0A-D17C-3BE7E3D0B6D2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18EDA77-483F-F06E-5513-63A7FE77FD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66C9E3A-6989-9FCB-4CF4-94A9FD73CD06}"/>
              </a:ext>
            </a:extLst>
          </p:cNvPr>
          <p:cNvSpPr txBox="1"/>
          <p:nvPr/>
        </p:nvSpPr>
        <p:spPr>
          <a:xfrm>
            <a:off x="7490891" y="3584224"/>
            <a:ext cx="66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9445D"/>
                </a:solidFill>
              </a:rPr>
              <a:t>S</a:t>
            </a:r>
            <a:r>
              <a:rPr lang="en-US" altLang="zh-CN" sz="2400" dirty="0">
                <a:solidFill>
                  <a:srgbClr val="E9445D"/>
                </a:solidFill>
              </a:rPr>
              <a:t>1</a:t>
            </a:r>
            <a:endParaRPr lang="en-US" sz="2400" dirty="0">
              <a:solidFill>
                <a:srgbClr val="E9445D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3D6D54D-C783-B598-9598-293F4D4E7B91}"/>
              </a:ext>
            </a:extLst>
          </p:cNvPr>
          <p:cNvSpPr txBox="1"/>
          <p:nvPr/>
        </p:nvSpPr>
        <p:spPr>
          <a:xfrm>
            <a:off x="7487635" y="1389572"/>
            <a:ext cx="66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9445D"/>
                </a:solidFill>
              </a:rPr>
              <a:t>S</a:t>
            </a:r>
            <a:r>
              <a:rPr lang="en-US" altLang="zh-CN" sz="2400" dirty="0">
                <a:solidFill>
                  <a:srgbClr val="E9445D"/>
                </a:solidFill>
              </a:rPr>
              <a:t>2</a:t>
            </a:r>
            <a:endParaRPr lang="en-US" sz="2400" dirty="0">
              <a:solidFill>
                <a:srgbClr val="E944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248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8DDAE6A-509B-172B-06BC-B97C24106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1" t="8386" r="14485" b="18996"/>
          <a:stretch/>
        </p:blipFill>
        <p:spPr>
          <a:xfrm rot="16200000">
            <a:off x="5945957" y="2325726"/>
            <a:ext cx="3761808" cy="11772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BE4DB2A-3E0B-78D8-D9C2-0F5E58D237DF}"/>
              </a:ext>
            </a:extLst>
          </p:cNvPr>
          <p:cNvGrpSpPr/>
          <p:nvPr/>
        </p:nvGrpSpPr>
        <p:grpSpPr>
          <a:xfrm>
            <a:off x="8739400" y="-58656"/>
            <a:ext cx="3251200" cy="6864740"/>
            <a:chOff x="7805710" y="466170"/>
            <a:chExt cx="3251200" cy="686474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2AC69E6-F1B3-F6F3-E26B-94C2D3E074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9" t="22269" r="21313" b="18816"/>
            <a:stretch/>
          </p:blipFill>
          <p:spPr>
            <a:xfrm>
              <a:off x="7811310" y="4132873"/>
              <a:ext cx="3240000" cy="3198037"/>
            </a:xfrm>
            <a:prstGeom prst="ellipse">
              <a:avLst/>
            </a:prstGeom>
            <a:scene3d>
              <a:camera prst="orthographicFront">
                <a:rot lat="4320000" lon="0" rev="0"/>
              </a:camera>
              <a:lightRig rig="threePt" dir="t"/>
            </a:scene3d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134F123-7CA5-1720-1F0E-17F72D629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tretch>
              <a:fillRect/>
            </a:stretch>
          </p:blipFill>
          <p:spPr>
            <a:xfrm>
              <a:off x="7805710" y="1779914"/>
              <a:ext cx="3251200" cy="10922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4FB44FF-C4D7-F2BD-2559-7A1543FFC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7805710" y="4992103"/>
              <a:ext cx="3251200" cy="1092200"/>
            </a:xfrm>
            <a:prstGeom prst="rect">
              <a:avLst/>
            </a:prstGeom>
          </p:spPr>
        </p:pic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1E58C58-A4D4-3EB4-398F-7BF1F516FD9D}"/>
                </a:ext>
              </a:extLst>
            </p:cNvPr>
            <p:cNvSpPr/>
            <p:nvPr/>
          </p:nvSpPr>
          <p:spPr>
            <a:xfrm>
              <a:off x="7811310" y="2094068"/>
              <a:ext cx="3240000" cy="900000"/>
            </a:xfrm>
            <a:custGeom>
              <a:avLst/>
              <a:gdLst>
                <a:gd name="connsiteX0" fmla="*/ 0 w 3240000"/>
                <a:gd name="connsiteY0" fmla="*/ 8939 h 900000"/>
                <a:gd name="connsiteX1" fmla="*/ 1620000 w 3240000"/>
                <a:gd name="connsiteY1" fmla="*/ 548939 h 900000"/>
                <a:gd name="connsiteX2" fmla="*/ 3240000 w 3240000"/>
                <a:gd name="connsiteY2" fmla="*/ 8939 h 900000"/>
                <a:gd name="connsiteX3" fmla="*/ 3240000 w 3240000"/>
                <a:gd name="connsiteY3" fmla="*/ 360000 h 900000"/>
                <a:gd name="connsiteX4" fmla="*/ 1620000 w 3240000"/>
                <a:gd name="connsiteY4" fmla="*/ 900000 h 900000"/>
                <a:gd name="connsiteX5" fmla="*/ 0 w 3240000"/>
                <a:gd name="connsiteY5" fmla="*/ 360000 h 900000"/>
                <a:gd name="connsiteX6" fmla="*/ 3238646 w 3240000"/>
                <a:gd name="connsiteY6" fmla="*/ 0 h 900000"/>
                <a:gd name="connsiteX7" fmla="*/ 3240000 w 3240000"/>
                <a:gd name="connsiteY7" fmla="*/ 0 h 900000"/>
                <a:gd name="connsiteX8" fmla="*/ 3240000 w 3240000"/>
                <a:gd name="connsiteY8" fmla="*/ 8939 h 900000"/>
                <a:gd name="connsiteX9" fmla="*/ 0 w 3240000"/>
                <a:gd name="connsiteY9" fmla="*/ 0 h 900000"/>
                <a:gd name="connsiteX10" fmla="*/ 1354 w 3240000"/>
                <a:gd name="connsiteY10" fmla="*/ 0 h 900000"/>
                <a:gd name="connsiteX11" fmla="*/ 0 w 3240000"/>
                <a:gd name="connsiteY11" fmla="*/ 8939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40000" h="900000">
                  <a:moveTo>
                    <a:pt x="0" y="8939"/>
                  </a:moveTo>
                  <a:cubicBezTo>
                    <a:pt x="0" y="307173"/>
                    <a:pt x="725299" y="548939"/>
                    <a:pt x="1620000" y="548939"/>
                  </a:cubicBezTo>
                  <a:cubicBezTo>
                    <a:pt x="2514701" y="548939"/>
                    <a:pt x="3240000" y="307173"/>
                    <a:pt x="3240000" y="8939"/>
                  </a:cubicBezTo>
                  <a:lnTo>
                    <a:pt x="3240000" y="360000"/>
                  </a:lnTo>
                  <a:cubicBezTo>
                    <a:pt x="3240000" y="658234"/>
                    <a:pt x="2514701" y="900000"/>
                    <a:pt x="1620000" y="900000"/>
                  </a:cubicBezTo>
                  <a:cubicBezTo>
                    <a:pt x="725299" y="900000"/>
                    <a:pt x="0" y="658234"/>
                    <a:pt x="0" y="360000"/>
                  </a:cubicBezTo>
                  <a:close/>
                  <a:moveTo>
                    <a:pt x="3238646" y="0"/>
                  </a:moveTo>
                  <a:lnTo>
                    <a:pt x="3240000" y="0"/>
                  </a:lnTo>
                  <a:lnTo>
                    <a:pt x="3240000" y="8939"/>
                  </a:lnTo>
                  <a:close/>
                  <a:moveTo>
                    <a:pt x="0" y="0"/>
                  </a:moveTo>
                  <a:lnTo>
                    <a:pt x="1354" y="0"/>
                  </a:lnTo>
                  <a:lnTo>
                    <a:pt x="0" y="8939"/>
                  </a:ln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501752C-6770-1807-1C38-9B42CAFE4854}"/>
                </a:ext>
              </a:extLst>
            </p:cNvPr>
            <p:cNvSpPr/>
            <p:nvPr/>
          </p:nvSpPr>
          <p:spPr>
            <a:xfrm>
              <a:off x="7811310" y="2113524"/>
              <a:ext cx="3240000" cy="4140000"/>
            </a:xfrm>
            <a:custGeom>
              <a:avLst/>
              <a:gdLst>
                <a:gd name="connsiteX0" fmla="*/ 0 w 3240000"/>
                <a:gd name="connsiteY0" fmla="*/ 0 h 4140000"/>
                <a:gd name="connsiteX1" fmla="*/ 1620000 w 3240000"/>
                <a:gd name="connsiteY1" fmla="*/ 540000 h 4140000"/>
                <a:gd name="connsiteX2" fmla="*/ 3240000 w 3240000"/>
                <a:gd name="connsiteY2" fmla="*/ 0 h 4140000"/>
                <a:gd name="connsiteX3" fmla="*/ 3240000 w 3240000"/>
                <a:gd name="connsiteY3" fmla="*/ 3600000 h 4140000"/>
                <a:gd name="connsiteX4" fmla="*/ 1620000 w 3240000"/>
                <a:gd name="connsiteY4" fmla="*/ 4140000 h 4140000"/>
                <a:gd name="connsiteX5" fmla="*/ 0 w 3240000"/>
                <a:gd name="connsiteY5" fmla="*/ 3600000 h 41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40000" h="4140000">
                  <a:moveTo>
                    <a:pt x="0" y="0"/>
                  </a:moveTo>
                  <a:cubicBezTo>
                    <a:pt x="0" y="298234"/>
                    <a:pt x="725299" y="540000"/>
                    <a:pt x="1620000" y="540000"/>
                  </a:cubicBezTo>
                  <a:cubicBezTo>
                    <a:pt x="2514701" y="540000"/>
                    <a:pt x="3240000" y="298234"/>
                    <a:pt x="3240000" y="0"/>
                  </a:cubicBezTo>
                  <a:lnTo>
                    <a:pt x="3240000" y="3600000"/>
                  </a:lnTo>
                  <a:cubicBezTo>
                    <a:pt x="3240000" y="3898234"/>
                    <a:pt x="2514701" y="4140000"/>
                    <a:pt x="1620000" y="4140000"/>
                  </a:cubicBezTo>
                  <a:cubicBezTo>
                    <a:pt x="725299" y="4140000"/>
                    <a:pt x="0" y="3898234"/>
                    <a:pt x="0" y="360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lumMod val="9000"/>
                    <a:lumOff val="91000"/>
                    <a:alpha val="40000"/>
                  </a:srgbClr>
                </a:gs>
                <a:gs pos="74000">
                  <a:srgbClr val="0070C0">
                    <a:alpha val="40000"/>
                  </a:srgbClr>
                </a:gs>
                <a:gs pos="83000">
                  <a:srgbClr val="0070C0">
                    <a:alpha val="40000"/>
                  </a:srgbClr>
                </a:gs>
                <a:gs pos="100000">
                  <a:srgbClr val="0070C0">
                    <a:alpha val="4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61AC33E-C7EE-A013-E272-0200AE2F5E0F}"/>
                </a:ext>
              </a:extLst>
            </p:cNvPr>
            <p:cNvGrpSpPr/>
            <p:nvPr/>
          </p:nvGrpSpPr>
          <p:grpSpPr>
            <a:xfrm>
              <a:off x="7811310" y="466170"/>
              <a:ext cx="3240000" cy="3266998"/>
              <a:chOff x="1485155" y="821959"/>
              <a:chExt cx="3240000" cy="3266998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4CE0CC2-A323-BCFE-5319-D1486AE53185}"/>
                  </a:ext>
                </a:extLst>
              </p:cNvPr>
              <p:cNvSpPr/>
              <p:nvPr/>
            </p:nvSpPr>
            <p:spPr>
              <a:xfrm>
                <a:off x="1485155" y="1914068"/>
                <a:ext cx="3240000" cy="108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D799736-E963-3890-2CC3-DA12A960D8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83" t="22156" r="22729" b="18972"/>
              <a:stretch/>
            </p:blipFill>
            <p:spPr>
              <a:xfrm>
                <a:off x="1485155" y="821959"/>
                <a:ext cx="3240000" cy="3266998"/>
              </a:xfrm>
              <a:prstGeom prst="ellipse">
                <a:avLst/>
              </a:prstGeom>
              <a:scene3d>
                <a:camera prst="orthographicFront">
                  <a:rot lat="4320000" lon="0" rev="0"/>
                </a:camera>
                <a:lightRig rig="threePt" dir="t"/>
              </a:scene3d>
            </p:spPr>
          </p:pic>
        </p:grpSp>
      </p:grpSp>
      <p:sp>
        <p:nvSpPr>
          <p:cNvPr id="44" name="Explosion 2 43">
            <a:extLst>
              <a:ext uri="{FF2B5EF4-FFF2-40B4-BE49-F238E27FC236}">
                <a16:creationId xmlns:a16="http://schemas.microsoft.com/office/drawing/2014/main" id="{EB8B8EB2-0D43-1349-A06F-57DDCC7A903C}"/>
              </a:ext>
            </a:extLst>
          </p:cNvPr>
          <p:cNvSpPr/>
          <p:nvPr/>
        </p:nvSpPr>
        <p:spPr>
          <a:xfrm>
            <a:off x="9868229" y="3867499"/>
            <a:ext cx="924908" cy="677155"/>
          </a:xfrm>
          <a:prstGeom prst="irregularSeal2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2564D14-CCBE-ABB4-17FA-D90380917279}"/>
              </a:ext>
            </a:extLst>
          </p:cNvPr>
          <p:cNvCxnSpPr/>
          <p:nvPr/>
        </p:nvCxnSpPr>
        <p:spPr>
          <a:xfrm flipV="1">
            <a:off x="7908533" y="4219575"/>
            <a:ext cx="2409825" cy="8286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3173FD4-AC74-3DDA-EC0D-86F2F7B2F7EB}"/>
              </a:ext>
            </a:extLst>
          </p:cNvPr>
          <p:cNvGrpSpPr/>
          <p:nvPr/>
        </p:nvGrpSpPr>
        <p:grpSpPr>
          <a:xfrm>
            <a:off x="9927231" y="2590965"/>
            <a:ext cx="180000" cy="1330856"/>
            <a:chOff x="9124348" y="2590965"/>
            <a:chExt cx="180000" cy="133085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D32C5C9-B02B-DDB2-3210-BBF72BC23D49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3739B9FA-584C-5E66-CF8D-A2D6635293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F6E3A1B-AD95-7DC9-B484-D80066CF3B4C}"/>
              </a:ext>
            </a:extLst>
          </p:cNvPr>
          <p:cNvGrpSpPr/>
          <p:nvPr/>
        </p:nvGrpSpPr>
        <p:grpSpPr>
          <a:xfrm>
            <a:off x="10079631" y="2551399"/>
            <a:ext cx="180000" cy="1522822"/>
            <a:chOff x="9124348" y="2398999"/>
            <a:chExt cx="180000" cy="152282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C4C9A8D-6935-E7E1-31A7-49D84D10CCCE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A87ACD3-6023-1964-8E75-B0D1B2DE69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398999"/>
              <a:ext cx="0" cy="1310034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E435809-0492-9252-0B2A-A32F0161F7AD}"/>
              </a:ext>
            </a:extLst>
          </p:cNvPr>
          <p:cNvGrpSpPr/>
          <p:nvPr/>
        </p:nvGrpSpPr>
        <p:grpSpPr>
          <a:xfrm>
            <a:off x="10214343" y="2528561"/>
            <a:ext cx="180000" cy="1330856"/>
            <a:chOff x="9124348" y="2590965"/>
            <a:chExt cx="180000" cy="133085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6DFF62A-46A4-6BE5-9757-5D4A83DC1E1E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5BA3B11-99C8-A9B8-496D-A8CC162C86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3421466-DCC8-F47C-6C73-65C8FB6722CD}"/>
              </a:ext>
            </a:extLst>
          </p:cNvPr>
          <p:cNvGrpSpPr/>
          <p:nvPr/>
        </p:nvGrpSpPr>
        <p:grpSpPr>
          <a:xfrm>
            <a:off x="10415988" y="2551399"/>
            <a:ext cx="180000" cy="1330856"/>
            <a:chOff x="9124348" y="2590965"/>
            <a:chExt cx="180000" cy="133085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DDDA029-2163-F8C1-0165-DCB5ACB2AD44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1B94156-B785-A72A-AD80-ECDC5FF924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1CFCEE9-B174-2F11-DAD2-9F1E4B1C4D99}"/>
              </a:ext>
            </a:extLst>
          </p:cNvPr>
          <p:cNvGrpSpPr/>
          <p:nvPr/>
        </p:nvGrpSpPr>
        <p:grpSpPr>
          <a:xfrm>
            <a:off x="10617684" y="2698475"/>
            <a:ext cx="180000" cy="1330856"/>
            <a:chOff x="9124348" y="2590965"/>
            <a:chExt cx="180000" cy="1330856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D155816-D9C8-0A66-3DC2-5503916086D1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EFCD794-1D64-0355-5EA1-8CBEDA307D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D99E5F98-6124-C8E7-2906-84B385F46EAC}"/>
              </a:ext>
            </a:extLst>
          </p:cNvPr>
          <p:cNvSpPr txBox="1"/>
          <p:nvPr/>
        </p:nvSpPr>
        <p:spPr>
          <a:xfrm>
            <a:off x="7490891" y="3584224"/>
            <a:ext cx="66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9445D"/>
                </a:solidFill>
              </a:rPr>
              <a:t>S</a:t>
            </a:r>
            <a:r>
              <a:rPr lang="en-US" altLang="zh-CN" sz="2400" dirty="0">
                <a:solidFill>
                  <a:srgbClr val="E9445D"/>
                </a:solidFill>
              </a:rPr>
              <a:t>1</a:t>
            </a:r>
            <a:endParaRPr lang="en-US" sz="2400" dirty="0">
              <a:solidFill>
                <a:srgbClr val="E9445D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8B1BC47-0D91-5546-FFBC-C18B93F5B705}"/>
              </a:ext>
            </a:extLst>
          </p:cNvPr>
          <p:cNvSpPr txBox="1"/>
          <p:nvPr/>
        </p:nvSpPr>
        <p:spPr>
          <a:xfrm>
            <a:off x="7487635" y="1389572"/>
            <a:ext cx="66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9445D"/>
                </a:solidFill>
              </a:rPr>
              <a:t>S</a:t>
            </a:r>
            <a:r>
              <a:rPr lang="en-US" altLang="zh-CN" sz="2400" dirty="0">
                <a:solidFill>
                  <a:srgbClr val="E9445D"/>
                </a:solidFill>
              </a:rPr>
              <a:t>2</a:t>
            </a:r>
            <a:endParaRPr lang="en-US" sz="2400" dirty="0">
              <a:solidFill>
                <a:srgbClr val="E9445D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89C765A-0778-7152-1316-5E79653C2E5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497638" y="558935"/>
          <a:ext cx="11461750" cy="5391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DB73DA3A-4EE6-E15D-FDF5-07B39D51D412}"/>
              </a:ext>
            </a:extLst>
          </p:cNvPr>
          <p:cNvGrpSpPr/>
          <p:nvPr/>
        </p:nvGrpSpPr>
        <p:grpSpPr>
          <a:xfrm>
            <a:off x="580090" y="-186755"/>
            <a:ext cx="7260170" cy="7148991"/>
            <a:chOff x="17996820" y="71356"/>
            <a:chExt cx="7260170" cy="7148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4F375B-DE0C-6D95-2AAA-976EAEF6ECB4}"/>
                </a:ext>
              </a:extLst>
            </p:cNvPr>
            <p:cNvSpPr txBox="1"/>
            <p:nvPr/>
          </p:nvSpPr>
          <p:spPr>
            <a:xfrm rot="-1560000">
              <a:off x="18416990" y="730812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WIMP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7A8026-9D1C-B70F-9615-CC57D85FEE9B}"/>
                </a:ext>
              </a:extLst>
            </p:cNvPr>
            <p:cNvSpPr txBox="1"/>
            <p:nvPr/>
          </p:nvSpPr>
          <p:spPr>
            <a:xfrm rot="4620000">
              <a:off x="17816820" y="467977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Solar 𝜈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EE6561-63D1-EB46-AB5B-635FCF79CAA4}"/>
                </a:ext>
              </a:extLst>
            </p:cNvPr>
            <p:cNvSpPr txBox="1"/>
            <p:nvPr/>
          </p:nvSpPr>
          <p:spPr>
            <a:xfrm>
              <a:off x="18148828" y="86188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Nuclear decay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C0105F-40D1-203D-A836-A455D112C23B}"/>
                </a:ext>
              </a:extLst>
            </p:cNvPr>
            <p:cNvSpPr txBox="1"/>
            <p:nvPr/>
          </p:nvSpPr>
          <p:spPr>
            <a:xfrm rot="3060000">
              <a:off x="18329904" y="251356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Multi-Messenger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B9266EF-9C9A-063E-C7E3-48859EA99618}"/>
                </a:ext>
              </a:extLst>
            </p:cNvPr>
            <p:cNvSpPr txBox="1"/>
            <p:nvPr/>
          </p:nvSpPr>
          <p:spPr>
            <a:xfrm rot="-4620000">
              <a:off x="18546615" y="377877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Other DM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CB1804-BE20-994D-054B-20F6106C6C1A}"/>
                </a:ext>
              </a:extLst>
            </p:cNvPr>
            <p:cNvSpPr txBox="1"/>
            <p:nvPr/>
          </p:nvSpPr>
          <p:spPr>
            <a:xfrm rot="-3060000">
              <a:off x="17994064" y="252794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Exotic 𝜈 property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F27BBA8-CD28-9599-9F3A-A14F207C2D1A}"/>
                </a:ext>
              </a:extLst>
            </p:cNvPr>
            <p:cNvSpPr txBox="1"/>
            <p:nvPr/>
          </p:nvSpPr>
          <p:spPr>
            <a:xfrm rot="1560000">
              <a:off x="18043236" y="740347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Majorana 𝜈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850F7-7529-BC86-E6D1-6EACCACCA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587" y="3046306"/>
            <a:ext cx="4114800" cy="300789"/>
          </a:xfrm>
        </p:spPr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0021E74-17EC-C129-8382-0F381817E8F7}"/>
              </a:ext>
            </a:extLst>
          </p:cNvPr>
          <p:cNvGraphicFramePr/>
          <p:nvPr/>
        </p:nvGraphicFramePr>
        <p:xfrm>
          <a:off x="191491" y="253551"/>
          <a:ext cx="8128000" cy="5886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F64D6FA-FDBF-24EB-990F-1E2B369B6E84}"/>
              </a:ext>
            </a:extLst>
          </p:cNvPr>
          <p:cNvGraphicFramePr/>
          <p:nvPr/>
        </p:nvGraphicFramePr>
        <p:xfrm>
          <a:off x="1756734" y="1252211"/>
          <a:ext cx="5004067" cy="4120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F248E1D-F51D-5474-9622-DA467E8EEB2C}"/>
              </a:ext>
            </a:extLst>
          </p:cNvPr>
          <p:cNvSpPr txBox="1"/>
          <p:nvPr/>
        </p:nvSpPr>
        <p:spPr>
          <a:xfrm>
            <a:off x="2453143" y="1452669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3D Position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D9B8A6-2362-B4B5-D25C-E0AF05FB1A33}"/>
              </a:ext>
            </a:extLst>
          </p:cNvPr>
          <p:cNvSpPr txBox="1"/>
          <p:nvPr/>
        </p:nvSpPr>
        <p:spPr>
          <a:xfrm rot="-3600000">
            <a:off x="2754972" y="1769117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CC34C2-4186-ED28-04AE-CB012AC2960F}"/>
              </a:ext>
            </a:extLst>
          </p:cNvPr>
          <p:cNvSpPr txBox="1"/>
          <p:nvPr/>
        </p:nvSpPr>
        <p:spPr>
          <a:xfrm rot="3600000">
            <a:off x="2174631" y="1810014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58592-E102-B734-4540-60874C9E4CB1}"/>
              </a:ext>
            </a:extLst>
          </p:cNvPr>
          <p:cNvSpPr txBox="1"/>
          <p:nvPr/>
        </p:nvSpPr>
        <p:spPr>
          <a:xfrm rot="2160000">
            <a:off x="1477034" y="1122665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SS/MS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A1D2D9-E842-4473-BBF8-48C9D1F4D810}"/>
              </a:ext>
            </a:extLst>
          </p:cNvPr>
          <p:cNvSpPr txBox="1"/>
          <p:nvPr/>
        </p:nvSpPr>
        <p:spPr>
          <a:xfrm rot="-2160000">
            <a:off x="1905260" y="1207378"/>
            <a:ext cx="4730315" cy="4564124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ER/NR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CBD06A-B54B-3DEB-DBC4-3FCEC131A329}"/>
              </a:ext>
            </a:extLst>
          </p:cNvPr>
          <p:cNvSpPr txBox="1"/>
          <p:nvPr/>
        </p:nvSpPr>
        <p:spPr>
          <a:xfrm>
            <a:off x="1699098" y="643209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Coincidence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574251-C442-5F1E-665D-A3BB73E9BF27}"/>
              </a:ext>
            </a:extLst>
          </p:cNvPr>
          <p:cNvSpPr txBox="1"/>
          <p:nvPr/>
        </p:nvSpPr>
        <p:spPr>
          <a:xfrm rot="4320000">
            <a:off x="1883050" y="730853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Particle 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A9DDCE-9D01-3BB8-6EF0-57F9F2ED189A}"/>
              </a:ext>
            </a:extLst>
          </p:cNvPr>
          <p:cNvSpPr txBox="1"/>
          <p:nvPr/>
        </p:nvSpPr>
        <p:spPr>
          <a:xfrm rot="-4320000">
            <a:off x="1503928" y="740407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Fiducialization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65E1E68-EE92-4CFD-7074-3E8E16D65D21}"/>
              </a:ext>
            </a:extLst>
          </p:cNvPr>
          <p:cNvSpPr/>
          <p:nvPr/>
        </p:nvSpPr>
        <p:spPr>
          <a:xfrm>
            <a:off x="3093500" y="2267095"/>
            <a:ext cx="2160000" cy="216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LXe</a:t>
            </a:r>
          </a:p>
          <a:p>
            <a:pPr algn="ctr"/>
            <a:r>
              <a:rPr lang="en-US" sz="4000" dirty="0"/>
              <a:t>TPC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89A9B4E7-3950-0E5E-0514-AEC164E0FB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DE685B78-6367-8988-C302-0618CB8BE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41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B4E401EC-F00A-8159-5D01-EAEB91008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11" t="8386" r="14485" b="18996"/>
          <a:stretch/>
        </p:blipFill>
        <p:spPr>
          <a:xfrm rot="16200000">
            <a:off x="5945957" y="2325726"/>
            <a:ext cx="3761808" cy="1177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658497-FD78-B501-AE60-AC7DCA964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Xenon Time Projection Chamber  (LXe</a:t>
            </a:r>
            <a:r>
              <a:rPr lang="zh-CN" altLang="en-US" dirty="0"/>
              <a:t> </a:t>
            </a:r>
            <a:r>
              <a:rPr lang="en-US" altLang="zh-CN" dirty="0"/>
              <a:t>TPC)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49A29-E616-8460-8FCF-0198BD9C8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46747"/>
            <a:ext cx="5957891" cy="5390148"/>
          </a:xfrm>
        </p:spPr>
        <p:txBody>
          <a:bodyPr>
            <a:normAutofit/>
          </a:bodyPr>
          <a:lstStyle/>
          <a:p>
            <a:pPr marL="285750" indent="-285750"/>
            <a:r>
              <a:rPr lang="en-US" altLang="zh-CN" dirty="0"/>
              <a:t>Prompt</a:t>
            </a:r>
            <a:r>
              <a:rPr lang="zh-CN" altLang="en-US" dirty="0"/>
              <a:t> </a:t>
            </a:r>
            <a:r>
              <a:rPr lang="en-US" altLang="zh-CN" dirty="0"/>
              <a:t>scintillation</a:t>
            </a:r>
            <a:r>
              <a:rPr lang="zh-CN" altLang="en-US" dirty="0"/>
              <a:t> </a:t>
            </a:r>
            <a:r>
              <a:rPr lang="en-US" altLang="zh-CN" dirty="0"/>
              <a:t>signal</a:t>
            </a:r>
            <a:r>
              <a:rPr lang="zh-CN" altLang="en-US" dirty="0"/>
              <a:t> </a:t>
            </a:r>
            <a:r>
              <a:rPr lang="en-US" altLang="zh-CN" dirty="0"/>
              <a:t>(S1)</a:t>
            </a:r>
            <a:r>
              <a:rPr lang="zh-CN" altLang="en-US" dirty="0"/>
              <a:t> </a:t>
            </a:r>
            <a:r>
              <a:rPr lang="en-US" altLang="zh-CN" dirty="0"/>
              <a:t>followed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drift</a:t>
            </a:r>
            <a:r>
              <a:rPr lang="zh-CN" altLang="en-US" dirty="0"/>
              <a:t> </a:t>
            </a:r>
            <a:r>
              <a:rPr lang="en-US" altLang="zh-CN" dirty="0"/>
              <a:t>electron</a:t>
            </a:r>
            <a:r>
              <a:rPr lang="zh-CN" altLang="en-US" dirty="0"/>
              <a:t> </a:t>
            </a:r>
            <a:r>
              <a:rPr lang="en-US" altLang="zh-CN" dirty="0"/>
              <a:t>signal</a:t>
            </a:r>
            <a:r>
              <a:rPr lang="zh-CN" altLang="en-US" dirty="0"/>
              <a:t> </a:t>
            </a:r>
            <a:r>
              <a:rPr lang="en-US" altLang="zh-CN" dirty="0"/>
              <a:t>(S2)</a:t>
            </a:r>
            <a:r>
              <a:rPr lang="zh-CN" altLang="en-US" dirty="0"/>
              <a:t>  </a:t>
            </a:r>
            <a:endParaRPr lang="en-US" altLang="zh-CN" dirty="0"/>
          </a:p>
          <a:p>
            <a:pPr marL="285750" indent="-285750"/>
            <a:r>
              <a:rPr lang="en-US" dirty="0"/>
              <a:t>Measures the 3D position, energy, and time</a:t>
            </a:r>
          </a:p>
          <a:p>
            <a:pPr marL="285750" indent="-285750"/>
            <a:r>
              <a:rPr lang="en-US" dirty="0"/>
              <a:t>Nuclear Recoil (</a:t>
            </a:r>
            <a:r>
              <a:rPr lang="en-US" dirty="0">
                <a:solidFill>
                  <a:srgbClr val="E9445D"/>
                </a:solidFill>
              </a:rPr>
              <a:t>NR</a:t>
            </a:r>
            <a:r>
              <a:rPr lang="en-US" dirty="0"/>
              <a:t>) and electron recoil (</a:t>
            </a:r>
            <a:r>
              <a:rPr lang="en-US" dirty="0">
                <a:solidFill>
                  <a:srgbClr val="E9445D"/>
                </a:solidFill>
              </a:rPr>
              <a:t>ER</a:t>
            </a:r>
            <a:r>
              <a:rPr lang="en-US" dirty="0"/>
              <a:t>) discrimination </a:t>
            </a:r>
          </a:p>
          <a:p>
            <a:pPr marL="285750" indent="-285750"/>
            <a:r>
              <a:rPr lang="en-US" altLang="zh-CN" dirty="0"/>
              <a:t>Single-site (</a:t>
            </a:r>
            <a:r>
              <a:rPr lang="en-US" altLang="zh-CN" dirty="0">
                <a:solidFill>
                  <a:srgbClr val="E9445D"/>
                </a:solidFill>
              </a:rPr>
              <a:t>SS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multi-site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E9445D"/>
                </a:solidFill>
              </a:rPr>
              <a:t>MS</a:t>
            </a:r>
            <a:r>
              <a:rPr lang="en-US" altLang="zh-CN" dirty="0"/>
              <a:t>) event</a:t>
            </a:r>
            <a:r>
              <a:rPr lang="zh-CN" altLang="en-US" dirty="0"/>
              <a:t> </a:t>
            </a:r>
            <a:r>
              <a:rPr lang="en-US" dirty="0"/>
              <a:t>discrimination</a:t>
            </a:r>
            <a:endParaRPr lang="en-US" altLang="zh-CN" dirty="0"/>
          </a:p>
          <a:p>
            <a:pPr marL="285750" indent="-285750"/>
            <a:r>
              <a:rPr lang="en-US" dirty="0"/>
              <a:t>Large monolithic target: </a:t>
            </a:r>
            <a:r>
              <a:rPr lang="en-US" altLang="zh-CN" dirty="0"/>
              <a:t>High signal efficiency and effective self-shielding</a:t>
            </a:r>
          </a:p>
          <a:p>
            <a:pPr marL="285750" indent="-285750"/>
            <a:endParaRPr lang="en-US" altLang="zh-CN" dirty="0"/>
          </a:p>
          <a:p>
            <a:pPr>
              <a:lnSpc>
                <a:spcPct val="110000"/>
              </a:lnSpc>
            </a:pPr>
            <a:r>
              <a:rPr lang="en-CN" dirty="0"/>
              <a:t>LXe TPC as a </a:t>
            </a:r>
            <a:r>
              <a:rPr lang="en-US" dirty="0"/>
              <a:t>Total-Absorption 5D </a:t>
            </a:r>
            <a:r>
              <a:rPr lang="en-US" altLang="zh-CN" dirty="0"/>
              <a:t>Calorimeter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95F53-4A95-D496-7186-01CD90D8D3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69B5B-D19A-015C-4A66-D27C9A9B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CACB9-E0DC-58D8-5AED-0B8FA388C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21FED2-370C-9BDB-5289-08C6B80A8923}"/>
              </a:ext>
            </a:extLst>
          </p:cNvPr>
          <p:cNvGrpSpPr/>
          <p:nvPr/>
        </p:nvGrpSpPr>
        <p:grpSpPr>
          <a:xfrm>
            <a:off x="8739400" y="-58656"/>
            <a:ext cx="3251200" cy="6864740"/>
            <a:chOff x="7805710" y="466170"/>
            <a:chExt cx="3251200" cy="68647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58BFEB5-E8DB-55FA-7A1F-AF36C27B7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9" t="22269" r="21313" b="18816"/>
            <a:stretch/>
          </p:blipFill>
          <p:spPr>
            <a:xfrm>
              <a:off x="7811310" y="4132873"/>
              <a:ext cx="3240000" cy="3198037"/>
            </a:xfrm>
            <a:prstGeom prst="ellipse">
              <a:avLst/>
            </a:prstGeom>
            <a:scene3d>
              <a:camera prst="orthographicFront">
                <a:rot lat="4320000" lon="0" rev="0"/>
              </a:camera>
              <a:lightRig rig="threePt" dir="t"/>
            </a:scene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47C58C-7203-54EC-2C54-94CD46310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7805710" y="1779914"/>
              <a:ext cx="3251200" cy="10922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94508B-D31C-DDEA-6791-FD7CC45F6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805710" y="4992103"/>
              <a:ext cx="3251200" cy="1092200"/>
            </a:xfrm>
            <a:prstGeom prst="rect">
              <a:avLst/>
            </a:prstGeom>
          </p:spPr>
        </p:pic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552649E-8292-8CA7-E50B-C1DB5FFD3D61}"/>
                </a:ext>
              </a:extLst>
            </p:cNvPr>
            <p:cNvSpPr/>
            <p:nvPr/>
          </p:nvSpPr>
          <p:spPr>
            <a:xfrm>
              <a:off x="7811310" y="2094068"/>
              <a:ext cx="3240000" cy="900000"/>
            </a:xfrm>
            <a:custGeom>
              <a:avLst/>
              <a:gdLst>
                <a:gd name="connsiteX0" fmla="*/ 0 w 3240000"/>
                <a:gd name="connsiteY0" fmla="*/ 8939 h 900000"/>
                <a:gd name="connsiteX1" fmla="*/ 1620000 w 3240000"/>
                <a:gd name="connsiteY1" fmla="*/ 548939 h 900000"/>
                <a:gd name="connsiteX2" fmla="*/ 3240000 w 3240000"/>
                <a:gd name="connsiteY2" fmla="*/ 8939 h 900000"/>
                <a:gd name="connsiteX3" fmla="*/ 3240000 w 3240000"/>
                <a:gd name="connsiteY3" fmla="*/ 360000 h 900000"/>
                <a:gd name="connsiteX4" fmla="*/ 1620000 w 3240000"/>
                <a:gd name="connsiteY4" fmla="*/ 900000 h 900000"/>
                <a:gd name="connsiteX5" fmla="*/ 0 w 3240000"/>
                <a:gd name="connsiteY5" fmla="*/ 360000 h 900000"/>
                <a:gd name="connsiteX6" fmla="*/ 3238646 w 3240000"/>
                <a:gd name="connsiteY6" fmla="*/ 0 h 900000"/>
                <a:gd name="connsiteX7" fmla="*/ 3240000 w 3240000"/>
                <a:gd name="connsiteY7" fmla="*/ 0 h 900000"/>
                <a:gd name="connsiteX8" fmla="*/ 3240000 w 3240000"/>
                <a:gd name="connsiteY8" fmla="*/ 8939 h 900000"/>
                <a:gd name="connsiteX9" fmla="*/ 0 w 3240000"/>
                <a:gd name="connsiteY9" fmla="*/ 0 h 900000"/>
                <a:gd name="connsiteX10" fmla="*/ 1354 w 3240000"/>
                <a:gd name="connsiteY10" fmla="*/ 0 h 900000"/>
                <a:gd name="connsiteX11" fmla="*/ 0 w 3240000"/>
                <a:gd name="connsiteY11" fmla="*/ 8939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40000" h="900000">
                  <a:moveTo>
                    <a:pt x="0" y="8939"/>
                  </a:moveTo>
                  <a:cubicBezTo>
                    <a:pt x="0" y="307173"/>
                    <a:pt x="725299" y="548939"/>
                    <a:pt x="1620000" y="548939"/>
                  </a:cubicBezTo>
                  <a:cubicBezTo>
                    <a:pt x="2514701" y="548939"/>
                    <a:pt x="3240000" y="307173"/>
                    <a:pt x="3240000" y="8939"/>
                  </a:cubicBezTo>
                  <a:lnTo>
                    <a:pt x="3240000" y="360000"/>
                  </a:lnTo>
                  <a:cubicBezTo>
                    <a:pt x="3240000" y="658234"/>
                    <a:pt x="2514701" y="900000"/>
                    <a:pt x="1620000" y="900000"/>
                  </a:cubicBezTo>
                  <a:cubicBezTo>
                    <a:pt x="725299" y="900000"/>
                    <a:pt x="0" y="658234"/>
                    <a:pt x="0" y="360000"/>
                  </a:cubicBezTo>
                  <a:close/>
                  <a:moveTo>
                    <a:pt x="3238646" y="0"/>
                  </a:moveTo>
                  <a:lnTo>
                    <a:pt x="3240000" y="0"/>
                  </a:lnTo>
                  <a:lnTo>
                    <a:pt x="3240000" y="8939"/>
                  </a:lnTo>
                  <a:close/>
                  <a:moveTo>
                    <a:pt x="0" y="0"/>
                  </a:moveTo>
                  <a:lnTo>
                    <a:pt x="1354" y="0"/>
                  </a:lnTo>
                  <a:lnTo>
                    <a:pt x="0" y="8939"/>
                  </a:ln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880F0D5-AB66-D59F-2073-5ED5186E62DF}"/>
                </a:ext>
              </a:extLst>
            </p:cNvPr>
            <p:cNvSpPr/>
            <p:nvPr/>
          </p:nvSpPr>
          <p:spPr>
            <a:xfrm>
              <a:off x="7811310" y="2113524"/>
              <a:ext cx="3240000" cy="4140000"/>
            </a:xfrm>
            <a:custGeom>
              <a:avLst/>
              <a:gdLst>
                <a:gd name="connsiteX0" fmla="*/ 0 w 3240000"/>
                <a:gd name="connsiteY0" fmla="*/ 0 h 4140000"/>
                <a:gd name="connsiteX1" fmla="*/ 1620000 w 3240000"/>
                <a:gd name="connsiteY1" fmla="*/ 540000 h 4140000"/>
                <a:gd name="connsiteX2" fmla="*/ 3240000 w 3240000"/>
                <a:gd name="connsiteY2" fmla="*/ 0 h 4140000"/>
                <a:gd name="connsiteX3" fmla="*/ 3240000 w 3240000"/>
                <a:gd name="connsiteY3" fmla="*/ 3600000 h 4140000"/>
                <a:gd name="connsiteX4" fmla="*/ 1620000 w 3240000"/>
                <a:gd name="connsiteY4" fmla="*/ 4140000 h 4140000"/>
                <a:gd name="connsiteX5" fmla="*/ 0 w 3240000"/>
                <a:gd name="connsiteY5" fmla="*/ 3600000 h 41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40000" h="4140000">
                  <a:moveTo>
                    <a:pt x="0" y="0"/>
                  </a:moveTo>
                  <a:cubicBezTo>
                    <a:pt x="0" y="298234"/>
                    <a:pt x="725299" y="540000"/>
                    <a:pt x="1620000" y="540000"/>
                  </a:cubicBezTo>
                  <a:cubicBezTo>
                    <a:pt x="2514701" y="540000"/>
                    <a:pt x="3240000" y="298234"/>
                    <a:pt x="3240000" y="0"/>
                  </a:cubicBezTo>
                  <a:lnTo>
                    <a:pt x="3240000" y="3600000"/>
                  </a:lnTo>
                  <a:cubicBezTo>
                    <a:pt x="3240000" y="3898234"/>
                    <a:pt x="2514701" y="4140000"/>
                    <a:pt x="1620000" y="4140000"/>
                  </a:cubicBezTo>
                  <a:cubicBezTo>
                    <a:pt x="725299" y="4140000"/>
                    <a:pt x="0" y="3898234"/>
                    <a:pt x="0" y="360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lumMod val="9000"/>
                    <a:lumOff val="91000"/>
                    <a:alpha val="40000"/>
                  </a:srgbClr>
                </a:gs>
                <a:gs pos="74000">
                  <a:srgbClr val="0070C0">
                    <a:alpha val="40000"/>
                  </a:srgbClr>
                </a:gs>
                <a:gs pos="83000">
                  <a:srgbClr val="0070C0">
                    <a:alpha val="40000"/>
                  </a:srgbClr>
                </a:gs>
                <a:gs pos="100000">
                  <a:srgbClr val="0070C0">
                    <a:alpha val="4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89495D8-AB18-0E1C-F4E2-9D4CE4EEBC3D}"/>
                </a:ext>
              </a:extLst>
            </p:cNvPr>
            <p:cNvGrpSpPr/>
            <p:nvPr/>
          </p:nvGrpSpPr>
          <p:grpSpPr>
            <a:xfrm>
              <a:off x="7811310" y="466170"/>
              <a:ext cx="3240000" cy="3266998"/>
              <a:chOff x="1485155" y="821959"/>
              <a:chExt cx="3240000" cy="326699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53B89A3-9B3C-224F-F06A-E7B007B39335}"/>
                  </a:ext>
                </a:extLst>
              </p:cNvPr>
              <p:cNvSpPr/>
              <p:nvPr/>
            </p:nvSpPr>
            <p:spPr>
              <a:xfrm>
                <a:off x="1485155" y="1914068"/>
                <a:ext cx="3240000" cy="108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5C62E55-1E56-F0DB-A0ED-E25411AF3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83" t="22156" r="22729" b="18972"/>
              <a:stretch/>
            </p:blipFill>
            <p:spPr>
              <a:xfrm>
                <a:off x="1485155" y="821959"/>
                <a:ext cx="3240000" cy="3266998"/>
              </a:xfrm>
              <a:prstGeom prst="ellipse">
                <a:avLst/>
              </a:prstGeom>
              <a:scene3d>
                <a:camera prst="orthographicFront">
                  <a:rot lat="4320000" lon="0" rev="0"/>
                </a:camera>
                <a:lightRig rig="threePt" dir="t"/>
              </a:scene3d>
            </p:spPr>
          </p:pic>
        </p:grpSp>
      </p:grpSp>
      <p:sp>
        <p:nvSpPr>
          <p:cNvPr id="18" name="Explosion 2 17">
            <a:extLst>
              <a:ext uri="{FF2B5EF4-FFF2-40B4-BE49-F238E27FC236}">
                <a16:creationId xmlns:a16="http://schemas.microsoft.com/office/drawing/2014/main" id="{02EE75B8-84A2-6F47-B905-AE4BF0DB86FC}"/>
              </a:ext>
            </a:extLst>
          </p:cNvPr>
          <p:cNvSpPr/>
          <p:nvPr/>
        </p:nvSpPr>
        <p:spPr>
          <a:xfrm>
            <a:off x="9868229" y="3867499"/>
            <a:ext cx="924908" cy="677155"/>
          </a:xfrm>
          <a:prstGeom prst="irregularSeal2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B73476-74E4-ECCC-2C76-D6E24CF19364}"/>
              </a:ext>
            </a:extLst>
          </p:cNvPr>
          <p:cNvCxnSpPr/>
          <p:nvPr/>
        </p:nvCxnSpPr>
        <p:spPr>
          <a:xfrm flipV="1">
            <a:off x="7908533" y="4219575"/>
            <a:ext cx="2409825" cy="8286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847EFD-E977-C09C-F13C-C7BB85E68342}"/>
              </a:ext>
            </a:extLst>
          </p:cNvPr>
          <p:cNvGrpSpPr/>
          <p:nvPr/>
        </p:nvGrpSpPr>
        <p:grpSpPr>
          <a:xfrm>
            <a:off x="9927231" y="2590965"/>
            <a:ext cx="180000" cy="1330856"/>
            <a:chOff x="9124348" y="2590965"/>
            <a:chExt cx="180000" cy="133085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0E83CFC-63DA-E373-994F-0373209A8258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2A567A9-3D36-5B65-1AD2-281EEC5763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A9810E-67ED-6CB0-1C61-C7FADC898267}"/>
              </a:ext>
            </a:extLst>
          </p:cNvPr>
          <p:cNvGrpSpPr/>
          <p:nvPr/>
        </p:nvGrpSpPr>
        <p:grpSpPr>
          <a:xfrm>
            <a:off x="10079631" y="2551399"/>
            <a:ext cx="180000" cy="1522822"/>
            <a:chOff x="9124348" y="2398999"/>
            <a:chExt cx="180000" cy="152282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505CB2-EDA7-9383-A4C3-FDD276DFEA87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2698F5B-CE68-63D6-000A-77D0C132FB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398999"/>
              <a:ext cx="0" cy="1310034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2A5C52-663E-6416-84C6-40DE15ACB93E}"/>
              </a:ext>
            </a:extLst>
          </p:cNvPr>
          <p:cNvGrpSpPr/>
          <p:nvPr/>
        </p:nvGrpSpPr>
        <p:grpSpPr>
          <a:xfrm>
            <a:off x="10214343" y="2528561"/>
            <a:ext cx="180000" cy="1330856"/>
            <a:chOff x="9124348" y="2590965"/>
            <a:chExt cx="180000" cy="133085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A967E8D-27FE-B1CC-DFF3-7F7FF49E0DB6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0FC3606-9E42-A451-731A-6D1C5C9C10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ACF42C0-2D72-5B1E-DB66-D316B111C38D}"/>
              </a:ext>
            </a:extLst>
          </p:cNvPr>
          <p:cNvGrpSpPr/>
          <p:nvPr/>
        </p:nvGrpSpPr>
        <p:grpSpPr>
          <a:xfrm>
            <a:off x="10415988" y="2551399"/>
            <a:ext cx="180000" cy="1330856"/>
            <a:chOff x="9124348" y="2590965"/>
            <a:chExt cx="180000" cy="1330856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2983C09-4AA4-ABDF-3F6D-B75937BF2DCB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8D7E35D-BD83-008E-22B1-14E3EA54A0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9B344F0-8F33-3B3C-40AA-0E9D77BDDC6B}"/>
              </a:ext>
            </a:extLst>
          </p:cNvPr>
          <p:cNvGrpSpPr/>
          <p:nvPr/>
        </p:nvGrpSpPr>
        <p:grpSpPr>
          <a:xfrm>
            <a:off x="10617684" y="2698475"/>
            <a:ext cx="180000" cy="1330856"/>
            <a:chOff x="9124348" y="2590965"/>
            <a:chExt cx="180000" cy="133085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BBDDF79-2255-B64B-6057-64743F08703F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A13CB51-5827-7161-0A0C-F97357E1E8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8F443194-D1F6-862C-997A-775DD33A849F}"/>
              </a:ext>
            </a:extLst>
          </p:cNvPr>
          <p:cNvSpPr txBox="1"/>
          <p:nvPr/>
        </p:nvSpPr>
        <p:spPr>
          <a:xfrm>
            <a:off x="7490891" y="3584224"/>
            <a:ext cx="66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9445D"/>
                </a:solidFill>
              </a:rPr>
              <a:t>S</a:t>
            </a:r>
            <a:r>
              <a:rPr lang="en-US" altLang="zh-CN" sz="2400" dirty="0">
                <a:solidFill>
                  <a:srgbClr val="E9445D"/>
                </a:solidFill>
              </a:rPr>
              <a:t>1</a:t>
            </a:r>
            <a:endParaRPr lang="en-US" sz="2400" dirty="0">
              <a:solidFill>
                <a:srgbClr val="E9445D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098CCD3-8576-8804-E44B-4DBB2AC0BEF8}"/>
              </a:ext>
            </a:extLst>
          </p:cNvPr>
          <p:cNvSpPr txBox="1"/>
          <p:nvPr/>
        </p:nvSpPr>
        <p:spPr>
          <a:xfrm>
            <a:off x="7487635" y="1389572"/>
            <a:ext cx="66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9445D"/>
                </a:solidFill>
              </a:rPr>
              <a:t>S</a:t>
            </a:r>
            <a:r>
              <a:rPr lang="en-US" altLang="zh-CN" sz="2400" dirty="0">
                <a:solidFill>
                  <a:srgbClr val="E9445D"/>
                </a:solidFill>
              </a:rPr>
              <a:t>2</a:t>
            </a:r>
            <a:endParaRPr lang="en-US" sz="2400" dirty="0">
              <a:solidFill>
                <a:srgbClr val="E944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46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850F7-7529-BC86-E6D1-6EACCACCA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587" y="3046306"/>
            <a:ext cx="4114800" cy="300789"/>
          </a:xfrm>
        </p:spPr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F64D6FA-FDBF-24EB-990F-1E2B369B6E84}"/>
              </a:ext>
            </a:extLst>
          </p:cNvPr>
          <p:cNvGraphicFramePr/>
          <p:nvPr/>
        </p:nvGraphicFramePr>
        <p:xfrm>
          <a:off x="1756734" y="1252211"/>
          <a:ext cx="5004067" cy="4120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F248E1D-F51D-5474-9622-DA467E8EEB2C}"/>
              </a:ext>
            </a:extLst>
          </p:cNvPr>
          <p:cNvSpPr txBox="1"/>
          <p:nvPr/>
        </p:nvSpPr>
        <p:spPr>
          <a:xfrm>
            <a:off x="2453143" y="1452669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3D Position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D9B8A6-2362-B4B5-D25C-E0AF05FB1A33}"/>
              </a:ext>
            </a:extLst>
          </p:cNvPr>
          <p:cNvSpPr txBox="1"/>
          <p:nvPr/>
        </p:nvSpPr>
        <p:spPr>
          <a:xfrm rot="-3600000">
            <a:off x="2754972" y="1769117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CC34C2-4186-ED28-04AE-CB012AC2960F}"/>
              </a:ext>
            </a:extLst>
          </p:cNvPr>
          <p:cNvSpPr txBox="1"/>
          <p:nvPr/>
        </p:nvSpPr>
        <p:spPr>
          <a:xfrm rot="3600000">
            <a:off x="2174631" y="1810014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65E1E68-EE92-4CFD-7074-3E8E16D65D21}"/>
              </a:ext>
            </a:extLst>
          </p:cNvPr>
          <p:cNvSpPr/>
          <p:nvPr/>
        </p:nvSpPr>
        <p:spPr>
          <a:xfrm>
            <a:off x="3093500" y="2267095"/>
            <a:ext cx="2160000" cy="216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LXe</a:t>
            </a:r>
          </a:p>
          <a:p>
            <a:pPr algn="ctr"/>
            <a:r>
              <a:rPr lang="en-US" sz="4000" dirty="0"/>
              <a:t>TPC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89A9B4E7-3950-0E5E-0514-AEC164E0FB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DE685B78-6367-8988-C302-0618CB8BE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D5D502-5391-6FB4-424E-EB5997A23C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11" t="8386" r="14485" b="18996"/>
          <a:stretch/>
        </p:blipFill>
        <p:spPr>
          <a:xfrm rot="16200000">
            <a:off x="5945957" y="2325726"/>
            <a:ext cx="3761808" cy="117726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7DDC8C6-92EF-E194-6750-F3F8948705DC}"/>
              </a:ext>
            </a:extLst>
          </p:cNvPr>
          <p:cNvGrpSpPr/>
          <p:nvPr/>
        </p:nvGrpSpPr>
        <p:grpSpPr>
          <a:xfrm>
            <a:off x="8739400" y="-58656"/>
            <a:ext cx="3251200" cy="6864740"/>
            <a:chOff x="7805710" y="466170"/>
            <a:chExt cx="3251200" cy="686474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1F66342-E759-30FB-AE6F-23D8E252F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9" t="22269" r="21313" b="18816"/>
            <a:stretch/>
          </p:blipFill>
          <p:spPr>
            <a:xfrm>
              <a:off x="7811310" y="4132873"/>
              <a:ext cx="3240000" cy="3198037"/>
            </a:xfrm>
            <a:prstGeom prst="ellipse">
              <a:avLst/>
            </a:prstGeom>
            <a:scene3d>
              <a:camera prst="orthographicFront">
                <a:rot lat="4320000" lon="0" rev="0"/>
              </a:camera>
              <a:lightRig rig="threePt" dir="t"/>
            </a:scene3d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081FEDF-D8FD-5D1A-EEBD-C7972D383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50000"/>
            </a:blip>
            <a:stretch>
              <a:fillRect/>
            </a:stretch>
          </p:blipFill>
          <p:spPr>
            <a:xfrm>
              <a:off x="7805710" y="1779914"/>
              <a:ext cx="3251200" cy="10922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B2E835-04F0-AE8C-BBB6-C663D1ECF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35000"/>
            </a:blip>
            <a:stretch>
              <a:fillRect/>
            </a:stretch>
          </p:blipFill>
          <p:spPr>
            <a:xfrm>
              <a:off x="7805710" y="4992103"/>
              <a:ext cx="3251200" cy="1092200"/>
            </a:xfrm>
            <a:prstGeom prst="rect">
              <a:avLst/>
            </a:prstGeom>
          </p:spPr>
        </p:pic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31965C4-6307-24AB-0D68-C4F2AD73E551}"/>
                </a:ext>
              </a:extLst>
            </p:cNvPr>
            <p:cNvSpPr/>
            <p:nvPr/>
          </p:nvSpPr>
          <p:spPr>
            <a:xfrm>
              <a:off x="7811310" y="2094068"/>
              <a:ext cx="3240000" cy="900000"/>
            </a:xfrm>
            <a:custGeom>
              <a:avLst/>
              <a:gdLst>
                <a:gd name="connsiteX0" fmla="*/ 0 w 3240000"/>
                <a:gd name="connsiteY0" fmla="*/ 8939 h 900000"/>
                <a:gd name="connsiteX1" fmla="*/ 1620000 w 3240000"/>
                <a:gd name="connsiteY1" fmla="*/ 548939 h 900000"/>
                <a:gd name="connsiteX2" fmla="*/ 3240000 w 3240000"/>
                <a:gd name="connsiteY2" fmla="*/ 8939 h 900000"/>
                <a:gd name="connsiteX3" fmla="*/ 3240000 w 3240000"/>
                <a:gd name="connsiteY3" fmla="*/ 360000 h 900000"/>
                <a:gd name="connsiteX4" fmla="*/ 1620000 w 3240000"/>
                <a:gd name="connsiteY4" fmla="*/ 900000 h 900000"/>
                <a:gd name="connsiteX5" fmla="*/ 0 w 3240000"/>
                <a:gd name="connsiteY5" fmla="*/ 360000 h 900000"/>
                <a:gd name="connsiteX6" fmla="*/ 3238646 w 3240000"/>
                <a:gd name="connsiteY6" fmla="*/ 0 h 900000"/>
                <a:gd name="connsiteX7" fmla="*/ 3240000 w 3240000"/>
                <a:gd name="connsiteY7" fmla="*/ 0 h 900000"/>
                <a:gd name="connsiteX8" fmla="*/ 3240000 w 3240000"/>
                <a:gd name="connsiteY8" fmla="*/ 8939 h 900000"/>
                <a:gd name="connsiteX9" fmla="*/ 0 w 3240000"/>
                <a:gd name="connsiteY9" fmla="*/ 0 h 900000"/>
                <a:gd name="connsiteX10" fmla="*/ 1354 w 3240000"/>
                <a:gd name="connsiteY10" fmla="*/ 0 h 900000"/>
                <a:gd name="connsiteX11" fmla="*/ 0 w 3240000"/>
                <a:gd name="connsiteY11" fmla="*/ 8939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40000" h="900000">
                  <a:moveTo>
                    <a:pt x="0" y="8939"/>
                  </a:moveTo>
                  <a:cubicBezTo>
                    <a:pt x="0" y="307173"/>
                    <a:pt x="725299" y="548939"/>
                    <a:pt x="1620000" y="548939"/>
                  </a:cubicBezTo>
                  <a:cubicBezTo>
                    <a:pt x="2514701" y="548939"/>
                    <a:pt x="3240000" y="307173"/>
                    <a:pt x="3240000" y="8939"/>
                  </a:cubicBezTo>
                  <a:lnTo>
                    <a:pt x="3240000" y="360000"/>
                  </a:lnTo>
                  <a:cubicBezTo>
                    <a:pt x="3240000" y="658234"/>
                    <a:pt x="2514701" y="900000"/>
                    <a:pt x="1620000" y="900000"/>
                  </a:cubicBezTo>
                  <a:cubicBezTo>
                    <a:pt x="725299" y="900000"/>
                    <a:pt x="0" y="658234"/>
                    <a:pt x="0" y="360000"/>
                  </a:cubicBezTo>
                  <a:close/>
                  <a:moveTo>
                    <a:pt x="3238646" y="0"/>
                  </a:moveTo>
                  <a:lnTo>
                    <a:pt x="3240000" y="0"/>
                  </a:lnTo>
                  <a:lnTo>
                    <a:pt x="3240000" y="8939"/>
                  </a:lnTo>
                  <a:close/>
                  <a:moveTo>
                    <a:pt x="0" y="0"/>
                  </a:moveTo>
                  <a:lnTo>
                    <a:pt x="1354" y="0"/>
                  </a:lnTo>
                  <a:lnTo>
                    <a:pt x="0" y="8939"/>
                  </a:ln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7D72A66-9F31-AE89-2E1B-55FB81D7D267}"/>
                </a:ext>
              </a:extLst>
            </p:cNvPr>
            <p:cNvSpPr/>
            <p:nvPr/>
          </p:nvSpPr>
          <p:spPr>
            <a:xfrm>
              <a:off x="7811310" y="2113524"/>
              <a:ext cx="3240000" cy="4140000"/>
            </a:xfrm>
            <a:custGeom>
              <a:avLst/>
              <a:gdLst>
                <a:gd name="connsiteX0" fmla="*/ 0 w 3240000"/>
                <a:gd name="connsiteY0" fmla="*/ 0 h 4140000"/>
                <a:gd name="connsiteX1" fmla="*/ 1620000 w 3240000"/>
                <a:gd name="connsiteY1" fmla="*/ 540000 h 4140000"/>
                <a:gd name="connsiteX2" fmla="*/ 3240000 w 3240000"/>
                <a:gd name="connsiteY2" fmla="*/ 0 h 4140000"/>
                <a:gd name="connsiteX3" fmla="*/ 3240000 w 3240000"/>
                <a:gd name="connsiteY3" fmla="*/ 3600000 h 4140000"/>
                <a:gd name="connsiteX4" fmla="*/ 1620000 w 3240000"/>
                <a:gd name="connsiteY4" fmla="*/ 4140000 h 4140000"/>
                <a:gd name="connsiteX5" fmla="*/ 0 w 3240000"/>
                <a:gd name="connsiteY5" fmla="*/ 3600000 h 41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40000" h="4140000">
                  <a:moveTo>
                    <a:pt x="0" y="0"/>
                  </a:moveTo>
                  <a:cubicBezTo>
                    <a:pt x="0" y="298234"/>
                    <a:pt x="725299" y="540000"/>
                    <a:pt x="1620000" y="540000"/>
                  </a:cubicBezTo>
                  <a:cubicBezTo>
                    <a:pt x="2514701" y="540000"/>
                    <a:pt x="3240000" y="298234"/>
                    <a:pt x="3240000" y="0"/>
                  </a:cubicBezTo>
                  <a:lnTo>
                    <a:pt x="3240000" y="3600000"/>
                  </a:lnTo>
                  <a:cubicBezTo>
                    <a:pt x="3240000" y="3898234"/>
                    <a:pt x="2514701" y="4140000"/>
                    <a:pt x="1620000" y="4140000"/>
                  </a:cubicBezTo>
                  <a:cubicBezTo>
                    <a:pt x="725299" y="4140000"/>
                    <a:pt x="0" y="3898234"/>
                    <a:pt x="0" y="360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lumMod val="9000"/>
                    <a:lumOff val="91000"/>
                    <a:alpha val="40000"/>
                  </a:srgbClr>
                </a:gs>
                <a:gs pos="74000">
                  <a:srgbClr val="0070C0">
                    <a:alpha val="40000"/>
                  </a:srgbClr>
                </a:gs>
                <a:gs pos="83000">
                  <a:srgbClr val="0070C0">
                    <a:alpha val="40000"/>
                  </a:srgbClr>
                </a:gs>
                <a:gs pos="100000">
                  <a:srgbClr val="0070C0">
                    <a:alpha val="4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6F2A107-F1B5-CD5A-F798-EAC1FA20D4C7}"/>
                </a:ext>
              </a:extLst>
            </p:cNvPr>
            <p:cNvGrpSpPr/>
            <p:nvPr/>
          </p:nvGrpSpPr>
          <p:grpSpPr>
            <a:xfrm>
              <a:off x="7811310" y="466170"/>
              <a:ext cx="3240000" cy="3266998"/>
              <a:chOff x="1485155" y="821959"/>
              <a:chExt cx="3240000" cy="3266998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08453C1-7A04-B761-6E34-3A63835FDFE3}"/>
                  </a:ext>
                </a:extLst>
              </p:cNvPr>
              <p:cNvSpPr/>
              <p:nvPr/>
            </p:nvSpPr>
            <p:spPr>
              <a:xfrm>
                <a:off x="1485155" y="1914068"/>
                <a:ext cx="3240000" cy="108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D40E35E-01AF-4EA5-EEE7-A2B166EF12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83" t="22156" r="22729" b="18972"/>
              <a:stretch/>
            </p:blipFill>
            <p:spPr>
              <a:xfrm>
                <a:off x="1485155" y="821959"/>
                <a:ext cx="3240000" cy="3266998"/>
              </a:xfrm>
              <a:prstGeom prst="ellipse">
                <a:avLst/>
              </a:prstGeom>
              <a:scene3d>
                <a:camera prst="orthographicFront">
                  <a:rot lat="4320000" lon="0" rev="0"/>
                </a:camera>
                <a:lightRig rig="threePt" dir="t"/>
              </a:scene3d>
            </p:spPr>
          </p:pic>
        </p:grpSp>
      </p:grpSp>
      <p:sp>
        <p:nvSpPr>
          <p:cNvPr id="26" name="Explosion 2 25">
            <a:extLst>
              <a:ext uri="{FF2B5EF4-FFF2-40B4-BE49-F238E27FC236}">
                <a16:creationId xmlns:a16="http://schemas.microsoft.com/office/drawing/2014/main" id="{E55F33E7-11A4-B140-A8C3-F8845106F11C}"/>
              </a:ext>
            </a:extLst>
          </p:cNvPr>
          <p:cNvSpPr/>
          <p:nvPr/>
        </p:nvSpPr>
        <p:spPr>
          <a:xfrm>
            <a:off x="9868229" y="3867499"/>
            <a:ext cx="924908" cy="677155"/>
          </a:xfrm>
          <a:prstGeom prst="irregularSeal2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B85B411-6C21-BFA4-7F3F-F23D69173A32}"/>
              </a:ext>
            </a:extLst>
          </p:cNvPr>
          <p:cNvCxnSpPr/>
          <p:nvPr/>
        </p:nvCxnSpPr>
        <p:spPr>
          <a:xfrm flipV="1">
            <a:off x="7908533" y="4219575"/>
            <a:ext cx="2409825" cy="8286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2455BCF-FD2F-EB0A-FC30-A360626CDC91}"/>
              </a:ext>
            </a:extLst>
          </p:cNvPr>
          <p:cNvGrpSpPr/>
          <p:nvPr/>
        </p:nvGrpSpPr>
        <p:grpSpPr>
          <a:xfrm>
            <a:off x="9927231" y="2590965"/>
            <a:ext cx="180000" cy="1330856"/>
            <a:chOff x="9124348" y="2590965"/>
            <a:chExt cx="180000" cy="133085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D131184-333C-342E-032E-F0DB4B98AE87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DCB5F01-A040-9E21-CC03-824447E643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603062-C32A-11D6-417E-B9C13E23D92E}"/>
              </a:ext>
            </a:extLst>
          </p:cNvPr>
          <p:cNvGrpSpPr/>
          <p:nvPr/>
        </p:nvGrpSpPr>
        <p:grpSpPr>
          <a:xfrm>
            <a:off x="10079631" y="2551399"/>
            <a:ext cx="180000" cy="1522822"/>
            <a:chOff x="9124348" y="2398999"/>
            <a:chExt cx="180000" cy="152282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6553CEE-8744-3464-0DFF-95EBB29E7778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1CD30B1-6435-A183-9CDD-59CFA4D569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398999"/>
              <a:ext cx="0" cy="1310034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9F73F6D-7E14-5AE1-F1A8-1BB4802A18F7}"/>
              </a:ext>
            </a:extLst>
          </p:cNvPr>
          <p:cNvGrpSpPr/>
          <p:nvPr/>
        </p:nvGrpSpPr>
        <p:grpSpPr>
          <a:xfrm>
            <a:off x="10214343" y="2528561"/>
            <a:ext cx="180000" cy="1330856"/>
            <a:chOff x="9124348" y="2590965"/>
            <a:chExt cx="180000" cy="133085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B1D1684-F016-2AD6-A344-59B98DB3EEC4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DC78BED-0E61-F573-CEA6-12C61F5DC6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5511309-E9D9-EF00-1984-F4F6BD3A79F1}"/>
              </a:ext>
            </a:extLst>
          </p:cNvPr>
          <p:cNvGrpSpPr/>
          <p:nvPr/>
        </p:nvGrpSpPr>
        <p:grpSpPr>
          <a:xfrm>
            <a:off x="10415988" y="2551399"/>
            <a:ext cx="180000" cy="1330856"/>
            <a:chOff x="9124348" y="2590965"/>
            <a:chExt cx="180000" cy="133085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BAC1581-E84C-9620-EFD8-D9FCA0E97051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0BDCD78-1775-A81D-4E50-E4950FA2A7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1339E89-762B-5F49-09C4-DA7EAE88276C}"/>
              </a:ext>
            </a:extLst>
          </p:cNvPr>
          <p:cNvGrpSpPr/>
          <p:nvPr/>
        </p:nvGrpSpPr>
        <p:grpSpPr>
          <a:xfrm>
            <a:off x="10617684" y="2698475"/>
            <a:ext cx="180000" cy="1330856"/>
            <a:chOff x="9124348" y="2590965"/>
            <a:chExt cx="180000" cy="133085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25A903C-EA2D-C21D-BBE2-C2413B32DF30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F8C16FC-437D-8224-C1B5-636D02FFE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EEBB1E01-9971-B1C1-5695-B799736A74FC}"/>
              </a:ext>
            </a:extLst>
          </p:cNvPr>
          <p:cNvSpPr txBox="1"/>
          <p:nvPr/>
        </p:nvSpPr>
        <p:spPr>
          <a:xfrm>
            <a:off x="7490891" y="3584224"/>
            <a:ext cx="66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9445D"/>
                </a:solidFill>
              </a:rPr>
              <a:t>S</a:t>
            </a:r>
            <a:r>
              <a:rPr lang="en-US" altLang="zh-CN" sz="2400" dirty="0">
                <a:solidFill>
                  <a:srgbClr val="E9445D"/>
                </a:solidFill>
              </a:rPr>
              <a:t>1</a:t>
            </a:r>
            <a:endParaRPr lang="en-US" sz="2400" dirty="0">
              <a:solidFill>
                <a:srgbClr val="E9445D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0A12122-C792-F80E-0330-D1EE17817D00}"/>
              </a:ext>
            </a:extLst>
          </p:cNvPr>
          <p:cNvSpPr txBox="1"/>
          <p:nvPr/>
        </p:nvSpPr>
        <p:spPr>
          <a:xfrm>
            <a:off x="7487635" y="1389572"/>
            <a:ext cx="66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9445D"/>
                </a:solidFill>
              </a:rPr>
              <a:t>S</a:t>
            </a:r>
            <a:r>
              <a:rPr lang="en-US" altLang="zh-CN" sz="2400" dirty="0">
                <a:solidFill>
                  <a:srgbClr val="E9445D"/>
                </a:solidFill>
              </a:rPr>
              <a:t>2</a:t>
            </a:r>
            <a:endParaRPr lang="en-US" sz="2400" dirty="0">
              <a:solidFill>
                <a:srgbClr val="E944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33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850F7-7529-BC86-E6D1-6EACCACCA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587" y="3046306"/>
            <a:ext cx="4114800" cy="300789"/>
          </a:xfrm>
        </p:spPr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0021E74-17EC-C129-8382-0F381817E8F7}"/>
              </a:ext>
            </a:extLst>
          </p:cNvPr>
          <p:cNvGraphicFramePr/>
          <p:nvPr/>
        </p:nvGraphicFramePr>
        <p:xfrm>
          <a:off x="191491" y="253551"/>
          <a:ext cx="8128000" cy="5886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F64D6FA-FDBF-24EB-990F-1E2B369B6E84}"/>
              </a:ext>
            </a:extLst>
          </p:cNvPr>
          <p:cNvGraphicFramePr/>
          <p:nvPr/>
        </p:nvGraphicFramePr>
        <p:xfrm>
          <a:off x="1756734" y="1252211"/>
          <a:ext cx="5004067" cy="4120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F248E1D-F51D-5474-9622-DA467E8EEB2C}"/>
              </a:ext>
            </a:extLst>
          </p:cNvPr>
          <p:cNvSpPr txBox="1"/>
          <p:nvPr/>
        </p:nvSpPr>
        <p:spPr>
          <a:xfrm>
            <a:off x="2453143" y="1452669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3D Position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D9B8A6-2362-B4B5-D25C-E0AF05FB1A33}"/>
              </a:ext>
            </a:extLst>
          </p:cNvPr>
          <p:cNvSpPr txBox="1"/>
          <p:nvPr/>
        </p:nvSpPr>
        <p:spPr>
          <a:xfrm rot="-3600000">
            <a:off x="2754972" y="1769117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CC34C2-4186-ED28-04AE-CB012AC2960F}"/>
              </a:ext>
            </a:extLst>
          </p:cNvPr>
          <p:cNvSpPr txBox="1"/>
          <p:nvPr/>
        </p:nvSpPr>
        <p:spPr>
          <a:xfrm rot="3600000">
            <a:off x="2174631" y="1810014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58592-E102-B734-4540-60874C9E4CB1}"/>
              </a:ext>
            </a:extLst>
          </p:cNvPr>
          <p:cNvSpPr txBox="1"/>
          <p:nvPr/>
        </p:nvSpPr>
        <p:spPr>
          <a:xfrm rot="2160000">
            <a:off x="1477034" y="1122665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SS/MS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A1D2D9-E842-4473-BBF8-48C9D1F4D810}"/>
              </a:ext>
            </a:extLst>
          </p:cNvPr>
          <p:cNvSpPr txBox="1"/>
          <p:nvPr/>
        </p:nvSpPr>
        <p:spPr>
          <a:xfrm rot="-2160000">
            <a:off x="1905260" y="1207378"/>
            <a:ext cx="4730315" cy="4564124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ER/NR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CBD06A-B54B-3DEB-DBC4-3FCEC131A329}"/>
              </a:ext>
            </a:extLst>
          </p:cNvPr>
          <p:cNvSpPr txBox="1"/>
          <p:nvPr/>
        </p:nvSpPr>
        <p:spPr>
          <a:xfrm>
            <a:off x="1699098" y="643209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Coincidence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574251-C442-5F1E-665D-A3BB73E9BF27}"/>
              </a:ext>
            </a:extLst>
          </p:cNvPr>
          <p:cNvSpPr txBox="1"/>
          <p:nvPr/>
        </p:nvSpPr>
        <p:spPr>
          <a:xfrm rot="4320000">
            <a:off x="1883050" y="730853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Particle 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A9DDCE-9D01-3BB8-6EF0-57F9F2ED189A}"/>
              </a:ext>
            </a:extLst>
          </p:cNvPr>
          <p:cNvSpPr txBox="1"/>
          <p:nvPr/>
        </p:nvSpPr>
        <p:spPr>
          <a:xfrm rot="-4320000">
            <a:off x="1503928" y="740407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Fiducialization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65E1E68-EE92-4CFD-7074-3E8E16D65D21}"/>
              </a:ext>
            </a:extLst>
          </p:cNvPr>
          <p:cNvSpPr/>
          <p:nvPr/>
        </p:nvSpPr>
        <p:spPr>
          <a:xfrm>
            <a:off x="3093500" y="2267095"/>
            <a:ext cx="2160000" cy="216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LXe</a:t>
            </a:r>
          </a:p>
          <a:p>
            <a:pPr algn="ctr"/>
            <a:r>
              <a:rPr lang="en-US" sz="4000" dirty="0"/>
              <a:t>TPC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89A9B4E7-3950-0E5E-0514-AEC164E0FB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DE685B78-6367-8988-C302-0618CB8BE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E75F910-312A-398C-344A-4BE38EC6077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411" t="8386" r="14485" b="18996"/>
          <a:stretch/>
        </p:blipFill>
        <p:spPr>
          <a:xfrm rot="16200000">
            <a:off x="5945957" y="2325726"/>
            <a:ext cx="3761808" cy="11772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E612794-2DDC-25E8-AA09-96511EF3C6FB}"/>
              </a:ext>
            </a:extLst>
          </p:cNvPr>
          <p:cNvGrpSpPr/>
          <p:nvPr/>
        </p:nvGrpSpPr>
        <p:grpSpPr>
          <a:xfrm>
            <a:off x="8739400" y="-58656"/>
            <a:ext cx="3251200" cy="6864740"/>
            <a:chOff x="7805710" y="466170"/>
            <a:chExt cx="3251200" cy="686474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C978115-297A-E2F2-1A4D-52C42D4125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9" t="22269" r="21313" b="18816"/>
            <a:stretch/>
          </p:blipFill>
          <p:spPr>
            <a:xfrm>
              <a:off x="7811310" y="4132873"/>
              <a:ext cx="3240000" cy="3198037"/>
            </a:xfrm>
            <a:prstGeom prst="ellipse">
              <a:avLst/>
            </a:prstGeom>
            <a:scene3d>
              <a:camera prst="orthographicFront">
                <a:rot lat="4320000" lon="0" rev="0"/>
              </a:camera>
              <a:lightRig rig="threePt" dir="t"/>
            </a:scene3d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181708A-47F2-D2A3-C935-C4E8C8DCB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alphaModFix amt="50000"/>
            </a:blip>
            <a:stretch>
              <a:fillRect/>
            </a:stretch>
          </p:blipFill>
          <p:spPr>
            <a:xfrm>
              <a:off x="7805710" y="1779914"/>
              <a:ext cx="3251200" cy="10922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E26A973-794F-2A15-5CE6-3B582C23E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alphaModFix amt="35000"/>
            </a:blip>
            <a:stretch>
              <a:fillRect/>
            </a:stretch>
          </p:blipFill>
          <p:spPr>
            <a:xfrm>
              <a:off x="7805710" y="4992103"/>
              <a:ext cx="3251200" cy="1092200"/>
            </a:xfrm>
            <a:prstGeom prst="rect">
              <a:avLst/>
            </a:prstGeom>
          </p:spPr>
        </p:pic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793023B-77B5-970A-62F1-9409AFFF1365}"/>
                </a:ext>
              </a:extLst>
            </p:cNvPr>
            <p:cNvSpPr/>
            <p:nvPr/>
          </p:nvSpPr>
          <p:spPr>
            <a:xfrm>
              <a:off x="7811310" y="2094068"/>
              <a:ext cx="3240000" cy="900000"/>
            </a:xfrm>
            <a:custGeom>
              <a:avLst/>
              <a:gdLst>
                <a:gd name="connsiteX0" fmla="*/ 0 w 3240000"/>
                <a:gd name="connsiteY0" fmla="*/ 8939 h 900000"/>
                <a:gd name="connsiteX1" fmla="*/ 1620000 w 3240000"/>
                <a:gd name="connsiteY1" fmla="*/ 548939 h 900000"/>
                <a:gd name="connsiteX2" fmla="*/ 3240000 w 3240000"/>
                <a:gd name="connsiteY2" fmla="*/ 8939 h 900000"/>
                <a:gd name="connsiteX3" fmla="*/ 3240000 w 3240000"/>
                <a:gd name="connsiteY3" fmla="*/ 360000 h 900000"/>
                <a:gd name="connsiteX4" fmla="*/ 1620000 w 3240000"/>
                <a:gd name="connsiteY4" fmla="*/ 900000 h 900000"/>
                <a:gd name="connsiteX5" fmla="*/ 0 w 3240000"/>
                <a:gd name="connsiteY5" fmla="*/ 360000 h 900000"/>
                <a:gd name="connsiteX6" fmla="*/ 3238646 w 3240000"/>
                <a:gd name="connsiteY6" fmla="*/ 0 h 900000"/>
                <a:gd name="connsiteX7" fmla="*/ 3240000 w 3240000"/>
                <a:gd name="connsiteY7" fmla="*/ 0 h 900000"/>
                <a:gd name="connsiteX8" fmla="*/ 3240000 w 3240000"/>
                <a:gd name="connsiteY8" fmla="*/ 8939 h 900000"/>
                <a:gd name="connsiteX9" fmla="*/ 0 w 3240000"/>
                <a:gd name="connsiteY9" fmla="*/ 0 h 900000"/>
                <a:gd name="connsiteX10" fmla="*/ 1354 w 3240000"/>
                <a:gd name="connsiteY10" fmla="*/ 0 h 900000"/>
                <a:gd name="connsiteX11" fmla="*/ 0 w 3240000"/>
                <a:gd name="connsiteY11" fmla="*/ 8939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40000" h="900000">
                  <a:moveTo>
                    <a:pt x="0" y="8939"/>
                  </a:moveTo>
                  <a:cubicBezTo>
                    <a:pt x="0" y="307173"/>
                    <a:pt x="725299" y="548939"/>
                    <a:pt x="1620000" y="548939"/>
                  </a:cubicBezTo>
                  <a:cubicBezTo>
                    <a:pt x="2514701" y="548939"/>
                    <a:pt x="3240000" y="307173"/>
                    <a:pt x="3240000" y="8939"/>
                  </a:cubicBezTo>
                  <a:lnTo>
                    <a:pt x="3240000" y="360000"/>
                  </a:lnTo>
                  <a:cubicBezTo>
                    <a:pt x="3240000" y="658234"/>
                    <a:pt x="2514701" y="900000"/>
                    <a:pt x="1620000" y="900000"/>
                  </a:cubicBezTo>
                  <a:cubicBezTo>
                    <a:pt x="725299" y="900000"/>
                    <a:pt x="0" y="658234"/>
                    <a:pt x="0" y="360000"/>
                  </a:cubicBezTo>
                  <a:close/>
                  <a:moveTo>
                    <a:pt x="3238646" y="0"/>
                  </a:moveTo>
                  <a:lnTo>
                    <a:pt x="3240000" y="0"/>
                  </a:lnTo>
                  <a:lnTo>
                    <a:pt x="3240000" y="8939"/>
                  </a:lnTo>
                  <a:close/>
                  <a:moveTo>
                    <a:pt x="0" y="0"/>
                  </a:moveTo>
                  <a:lnTo>
                    <a:pt x="1354" y="0"/>
                  </a:lnTo>
                  <a:lnTo>
                    <a:pt x="0" y="8939"/>
                  </a:ln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0B13FE4-1372-C1B0-CF09-8A4A57D36657}"/>
                </a:ext>
              </a:extLst>
            </p:cNvPr>
            <p:cNvSpPr/>
            <p:nvPr/>
          </p:nvSpPr>
          <p:spPr>
            <a:xfrm>
              <a:off x="7811310" y="2113524"/>
              <a:ext cx="3240000" cy="4140000"/>
            </a:xfrm>
            <a:custGeom>
              <a:avLst/>
              <a:gdLst>
                <a:gd name="connsiteX0" fmla="*/ 0 w 3240000"/>
                <a:gd name="connsiteY0" fmla="*/ 0 h 4140000"/>
                <a:gd name="connsiteX1" fmla="*/ 1620000 w 3240000"/>
                <a:gd name="connsiteY1" fmla="*/ 540000 h 4140000"/>
                <a:gd name="connsiteX2" fmla="*/ 3240000 w 3240000"/>
                <a:gd name="connsiteY2" fmla="*/ 0 h 4140000"/>
                <a:gd name="connsiteX3" fmla="*/ 3240000 w 3240000"/>
                <a:gd name="connsiteY3" fmla="*/ 3600000 h 4140000"/>
                <a:gd name="connsiteX4" fmla="*/ 1620000 w 3240000"/>
                <a:gd name="connsiteY4" fmla="*/ 4140000 h 4140000"/>
                <a:gd name="connsiteX5" fmla="*/ 0 w 3240000"/>
                <a:gd name="connsiteY5" fmla="*/ 3600000 h 41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40000" h="4140000">
                  <a:moveTo>
                    <a:pt x="0" y="0"/>
                  </a:moveTo>
                  <a:cubicBezTo>
                    <a:pt x="0" y="298234"/>
                    <a:pt x="725299" y="540000"/>
                    <a:pt x="1620000" y="540000"/>
                  </a:cubicBezTo>
                  <a:cubicBezTo>
                    <a:pt x="2514701" y="540000"/>
                    <a:pt x="3240000" y="298234"/>
                    <a:pt x="3240000" y="0"/>
                  </a:cubicBezTo>
                  <a:lnTo>
                    <a:pt x="3240000" y="3600000"/>
                  </a:lnTo>
                  <a:cubicBezTo>
                    <a:pt x="3240000" y="3898234"/>
                    <a:pt x="2514701" y="4140000"/>
                    <a:pt x="1620000" y="4140000"/>
                  </a:cubicBezTo>
                  <a:cubicBezTo>
                    <a:pt x="725299" y="4140000"/>
                    <a:pt x="0" y="3898234"/>
                    <a:pt x="0" y="360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lumMod val="9000"/>
                    <a:lumOff val="91000"/>
                    <a:alpha val="40000"/>
                  </a:srgbClr>
                </a:gs>
                <a:gs pos="74000">
                  <a:srgbClr val="0070C0">
                    <a:alpha val="40000"/>
                  </a:srgbClr>
                </a:gs>
                <a:gs pos="83000">
                  <a:srgbClr val="0070C0">
                    <a:alpha val="40000"/>
                  </a:srgbClr>
                </a:gs>
                <a:gs pos="100000">
                  <a:srgbClr val="0070C0">
                    <a:alpha val="4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45BDD1C-1241-164F-48E2-6F7A37A901DF}"/>
                </a:ext>
              </a:extLst>
            </p:cNvPr>
            <p:cNvGrpSpPr/>
            <p:nvPr/>
          </p:nvGrpSpPr>
          <p:grpSpPr>
            <a:xfrm>
              <a:off x="7811310" y="466170"/>
              <a:ext cx="3240000" cy="3266998"/>
              <a:chOff x="1485155" y="821959"/>
              <a:chExt cx="3240000" cy="3266998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0221A61-593D-F2AF-7E14-33BA61193A1B}"/>
                  </a:ext>
                </a:extLst>
              </p:cNvPr>
              <p:cNvSpPr/>
              <p:nvPr/>
            </p:nvSpPr>
            <p:spPr>
              <a:xfrm>
                <a:off x="1485155" y="1914068"/>
                <a:ext cx="3240000" cy="108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005EAE0-BB4A-7C3E-6346-5F56A59A3C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83" t="22156" r="22729" b="18972"/>
              <a:stretch/>
            </p:blipFill>
            <p:spPr>
              <a:xfrm>
                <a:off x="1485155" y="821959"/>
                <a:ext cx="3240000" cy="3266998"/>
              </a:xfrm>
              <a:prstGeom prst="ellipse">
                <a:avLst/>
              </a:prstGeom>
              <a:scene3d>
                <a:camera prst="orthographicFront">
                  <a:rot lat="4320000" lon="0" rev="0"/>
                </a:camera>
                <a:lightRig rig="threePt" dir="t"/>
              </a:scene3d>
            </p:spPr>
          </p:pic>
        </p:grpSp>
      </p:grpSp>
      <p:sp>
        <p:nvSpPr>
          <p:cNvPr id="35" name="Explosion 2 34">
            <a:extLst>
              <a:ext uri="{FF2B5EF4-FFF2-40B4-BE49-F238E27FC236}">
                <a16:creationId xmlns:a16="http://schemas.microsoft.com/office/drawing/2014/main" id="{73A9B447-5FB0-3D28-8ED6-F9569DA3CAF3}"/>
              </a:ext>
            </a:extLst>
          </p:cNvPr>
          <p:cNvSpPr/>
          <p:nvPr/>
        </p:nvSpPr>
        <p:spPr>
          <a:xfrm>
            <a:off x="9868229" y="3867499"/>
            <a:ext cx="924908" cy="677155"/>
          </a:xfrm>
          <a:prstGeom prst="irregularSeal2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E04A65C-D07B-273C-129B-A46608039D01}"/>
              </a:ext>
            </a:extLst>
          </p:cNvPr>
          <p:cNvCxnSpPr/>
          <p:nvPr/>
        </p:nvCxnSpPr>
        <p:spPr>
          <a:xfrm flipV="1">
            <a:off x="7908533" y="4219575"/>
            <a:ext cx="2409825" cy="8286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995F283-47C2-2E6C-7511-188D74D26100}"/>
              </a:ext>
            </a:extLst>
          </p:cNvPr>
          <p:cNvGrpSpPr/>
          <p:nvPr/>
        </p:nvGrpSpPr>
        <p:grpSpPr>
          <a:xfrm>
            <a:off x="9927231" y="2590965"/>
            <a:ext cx="180000" cy="1330856"/>
            <a:chOff x="9124348" y="2590965"/>
            <a:chExt cx="180000" cy="133085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D6BC49D-9614-457D-AE46-5C9A1AA8ECA7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7F7A539-2C82-39DE-ACCD-A99663F563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D51CACC-C749-C4FF-49AA-6DFEB89FF593}"/>
              </a:ext>
            </a:extLst>
          </p:cNvPr>
          <p:cNvGrpSpPr/>
          <p:nvPr/>
        </p:nvGrpSpPr>
        <p:grpSpPr>
          <a:xfrm>
            <a:off x="10079631" y="2551399"/>
            <a:ext cx="180000" cy="1522822"/>
            <a:chOff x="9124348" y="2398999"/>
            <a:chExt cx="180000" cy="1522822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ED3D375-48D9-F24B-B1F0-CE41B39AB145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4DAB472-F688-765A-340D-A681F65F26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398999"/>
              <a:ext cx="0" cy="1310034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8F52154-D96A-6A8A-BCE8-26DC3162A420}"/>
              </a:ext>
            </a:extLst>
          </p:cNvPr>
          <p:cNvGrpSpPr/>
          <p:nvPr/>
        </p:nvGrpSpPr>
        <p:grpSpPr>
          <a:xfrm>
            <a:off x="10214343" y="2528561"/>
            <a:ext cx="180000" cy="1330856"/>
            <a:chOff x="9124348" y="2590965"/>
            <a:chExt cx="180000" cy="133085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311F069-AB88-8114-317C-B2C7F0A50556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F3EB198-13CF-0858-5834-248617741B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B012F4F-F69A-A1B0-7CE1-FB4B78BA5B17}"/>
              </a:ext>
            </a:extLst>
          </p:cNvPr>
          <p:cNvGrpSpPr/>
          <p:nvPr/>
        </p:nvGrpSpPr>
        <p:grpSpPr>
          <a:xfrm>
            <a:off x="10415988" y="2551399"/>
            <a:ext cx="180000" cy="1330856"/>
            <a:chOff x="9124348" y="2590965"/>
            <a:chExt cx="180000" cy="133085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83F3B2B-0FEC-3AF3-D023-65E4C6566F65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A07142A-4307-47F9-9532-1272D3D4EC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E82E36E-643A-67B9-66B8-8F17B58CF24B}"/>
              </a:ext>
            </a:extLst>
          </p:cNvPr>
          <p:cNvGrpSpPr/>
          <p:nvPr/>
        </p:nvGrpSpPr>
        <p:grpSpPr>
          <a:xfrm>
            <a:off x="10617684" y="2698475"/>
            <a:ext cx="180000" cy="1330856"/>
            <a:chOff x="9124348" y="2590965"/>
            <a:chExt cx="180000" cy="1330856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DF76131-F4EC-8F0A-D17C-3BE7E3D0B6D2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18EDA77-483F-F06E-5513-63A7FE77FD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66C9E3A-6989-9FCB-4CF4-94A9FD73CD06}"/>
              </a:ext>
            </a:extLst>
          </p:cNvPr>
          <p:cNvSpPr txBox="1"/>
          <p:nvPr/>
        </p:nvSpPr>
        <p:spPr>
          <a:xfrm>
            <a:off x="7490891" y="3584224"/>
            <a:ext cx="66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9445D"/>
                </a:solidFill>
              </a:rPr>
              <a:t>S</a:t>
            </a:r>
            <a:r>
              <a:rPr lang="en-US" altLang="zh-CN" sz="2400" dirty="0">
                <a:solidFill>
                  <a:srgbClr val="E9445D"/>
                </a:solidFill>
              </a:rPr>
              <a:t>1</a:t>
            </a:r>
            <a:endParaRPr lang="en-US" sz="2400" dirty="0">
              <a:solidFill>
                <a:srgbClr val="E9445D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3D6D54D-C783-B598-9598-293F4D4E7B91}"/>
              </a:ext>
            </a:extLst>
          </p:cNvPr>
          <p:cNvSpPr txBox="1"/>
          <p:nvPr/>
        </p:nvSpPr>
        <p:spPr>
          <a:xfrm>
            <a:off x="7487635" y="1389572"/>
            <a:ext cx="66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9445D"/>
                </a:solidFill>
              </a:rPr>
              <a:t>S</a:t>
            </a:r>
            <a:r>
              <a:rPr lang="en-US" altLang="zh-CN" sz="2400" dirty="0">
                <a:solidFill>
                  <a:srgbClr val="E9445D"/>
                </a:solidFill>
              </a:rPr>
              <a:t>2</a:t>
            </a:r>
            <a:endParaRPr lang="en-US" sz="2400" dirty="0">
              <a:solidFill>
                <a:srgbClr val="E944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40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8DDAE6A-509B-172B-06BC-B97C24106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1" t="8386" r="14485" b="18996"/>
          <a:stretch/>
        </p:blipFill>
        <p:spPr>
          <a:xfrm rot="16200000">
            <a:off x="5945957" y="2325726"/>
            <a:ext cx="3761808" cy="11772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BE4DB2A-3E0B-78D8-D9C2-0F5E58D237DF}"/>
              </a:ext>
            </a:extLst>
          </p:cNvPr>
          <p:cNvGrpSpPr/>
          <p:nvPr/>
        </p:nvGrpSpPr>
        <p:grpSpPr>
          <a:xfrm>
            <a:off x="8739400" y="-58656"/>
            <a:ext cx="3251200" cy="6864740"/>
            <a:chOff x="7805710" y="466170"/>
            <a:chExt cx="3251200" cy="686474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2AC69E6-F1B3-F6F3-E26B-94C2D3E074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9" t="22269" r="21313" b="18816"/>
            <a:stretch/>
          </p:blipFill>
          <p:spPr>
            <a:xfrm>
              <a:off x="7811310" y="4132873"/>
              <a:ext cx="3240000" cy="3198037"/>
            </a:xfrm>
            <a:prstGeom prst="ellipse">
              <a:avLst/>
            </a:prstGeom>
            <a:scene3d>
              <a:camera prst="orthographicFront">
                <a:rot lat="4320000" lon="0" rev="0"/>
              </a:camera>
              <a:lightRig rig="threePt" dir="t"/>
            </a:scene3d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134F123-7CA5-1720-1F0E-17F72D629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tretch>
              <a:fillRect/>
            </a:stretch>
          </p:blipFill>
          <p:spPr>
            <a:xfrm>
              <a:off x="7805710" y="1779914"/>
              <a:ext cx="3251200" cy="10922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4FB44FF-C4D7-F2BD-2559-7A1543FFC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7805710" y="4992103"/>
              <a:ext cx="3251200" cy="1092200"/>
            </a:xfrm>
            <a:prstGeom prst="rect">
              <a:avLst/>
            </a:prstGeom>
          </p:spPr>
        </p:pic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1E58C58-A4D4-3EB4-398F-7BF1F516FD9D}"/>
                </a:ext>
              </a:extLst>
            </p:cNvPr>
            <p:cNvSpPr/>
            <p:nvPr/>
          </p:nvSpPr>
          <p:spPr>
            <a:xfrm>
              <a:off x="7811310" y="2094068"/>
              <a:ext cx="3240000" cy="900000"/>
            </a:xfrm>
            <a:custGeom>
              <a:avLst/>
              <a:gdLst>
                <a:gd name="connsiteX0" fmla="*/ 0 w 3240000"/>
                <a:gd name="connsiteY0" fmla="*/ 8939 h 900000"/>
                <a:gd name="connsiteX1" fmla="*/ 1620000 w 3240000"/>
                <a:gd name="connsiteY1" fmla="*/ 548939 h 900000"/>
                <a:gd name="connsiteX2" fmla="*/ 3240000 w 3240000"/>
                <a:gd name="connsiteY2" fmla="*/ 8939 h 900000"/>
                <a:gd name="connsiteX3" fmla="*/ 3240000 w 3240000"/>
                <a:gd name="connsiteY3" fmla="*/ 360000 h 900000"/>
                <a:gd name="connsiteX4" fmla="*/ 1620000 w 3240000"/>
                <a:gd name="connsiteY4" fmla="*/ 900000 h 900000"/>
                <a:gd name="connsiteX5" fmla="*/ 0 w 3240000"/>
                <a:gd name="connsiteY5" fmla="*/ 360000 h 900000"/>
                <a:gd name="connsiteX6" fmla="*/ 3238646 w 3240000"/>
                <a:gd name="connsiteY6" fmla="*/ 0 h 900000"/>
                <a:gd name="connsiteX7" fmla="*/ 3240000 w 3240000"/>
                <a:gd name="connsiteY7" fmla="*/ 0 h 900000"/>
                <a:gd name="connsiteX8" fmla="*/ 3240000 w 3240000"/>
                <a:gd name="connsiteY8" fmla="*/ 8939 h 900000"/>
                <a:gd name="connsiteX9" fmla="*/ 0 w 3240000"/>
                <a:gd name="connsiteY9" fmla="*/ 0 h 900000"/>
                <a:gd name="connsiteX10" fmla="*/ 1354 w 3240000"/>
                <a:gd name="connsiteY10" fmla="*/ 0 h 900000"/>
                <a:gd name="connsiteX11" fmla="*/ 0 w 3240000"/>
                <a:gd name="connsiteY11" fmla="*/ 8939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40000" h="900000">
                  <a:moveTo>
                    <a:pt x="0" y="8939"/>
                  </a:moveTo>
                  <a:cubicBezTo>
                    <a:pt x="0" y="307173"/>
                    <a:pt x="725299" y="548939"/>
                    <a:pt x="1620000" y="548939"/>
                  </a:cubicBezTo>
                  <a:cubicBezTo>
                    <a:pt x="2514701" y="548939"/>
                    <a:pt x="3240000" y="307173"/>
                    <a:pt x="3240000" y="8939"/>
                  </a:cubicBezTo>
                  <a:lnTo>
                    <a:pt x="3240000" y="360000"/>
                  </a:lnTo>
                  <a:cubicBezTo>
                    <a:pt x="3240000" y="658234"/>
                    <a:pt x="2514701" y="900000"/>
                    <a:pt x="1620000" y="900000"/>
                  </a:cubicBezTo>
                  <a:cubicBezTo>
                    <a:pt x="725299" y="900000"/>
                    <a:pt x="0" y="658234"/>
                    <a:pt x="0" y="360000"/>
                  </a:cubicBezTo>
                  <a:close/>
                  <a:moveTo>
                    <a:pt x="3238646" y="0"/>
                  </a:moveTo>
                  <a:lnTo>
                    <a:pt x="3240000" y="0"/>
                  </a:lnTo>
                  <a:lnTo>
                    <a:pt x="3240000" y="8939"/>
                  </a:lnTo>
                  <a:close/>
                  <a:moveTo>
                    <a:pt x="0" y="0"/>
                  </a:moveTo>
                  <a:lnTo>
                    <a:pt x="1354" y="0"/>
                  </a:lnTo>
                  <a:lnTo>
                    <a:pt x="0" y="8939"/>
                  </a:ln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501752C-6770-1807-1C38-9B42CAFE4854}"/>
                </a:ext>
              </a:extLst>
            </p:cNvPr>
            <p:cNvSpPr/>
            <p:nvPr/>
          </p:nvSpPr>
          <p:spPr>
            <a:xfrm>
              <a:off x="7811310" y="2113524"/>
              <a:ext cx="3240000" cy="4140000"/>
            </a:xfrm>
            <a:custGeom>
              <a:avLst/>
              <a:gdLst>
                <a:gd name="connsiteX0" fmla="*/ 0 w 3240000"/>
                <a:gd name="connsiteY0" fmla="*/ 0 h 4140000"/>
                <a:gd name="connsiteX1" fmla="*/ 1620000 w 3240000"/>
                <a:gd name="connsiteY1" fmla="*/ 540000 h 4140000"/>
                <a:gd name="connsiteX2" fmla="*/ 3240000 w 3240000"/>
                <a:gd name="connsiteY2" fmla="*/ 0 h 4140000"/>
                <a:gd name="connsiteX3" fmla="*/ 3240000 w 3240000"/>
                <a:gd name="connsiteY3" fmla="*/ 3600000 h 4140000"/>
                <a:gd name="connsiteX4" fmla="*/ 1620000 w 3240000"/>
                <a:gd name="connsiteY4" fmla="*/ 4140000 h 4140000"/>
                <a:gd name="connsiteX5" fmla="*/ 0 w 3240000"/>
                <a:gd name="connsiteY5" fmla="*/ 3600000 h 41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40000" h="4140000">
                  <a:moveTo>
                    <a:pt x="0" y="0"/>
                  </a:moveTo>
                  <a:cubicBezTo>
                    <a:pt x="0" y="298234"/>
                    <a:pt x="725299" y="540000"/>
                    <a:pt x="1620000" y="540000"/>
                  </a:cubicBezTo>
                  <a:cubicBezTo>
                    <a:pt x="2514701" y="540000"/>
                    <a:pt x="3240000" y="298234"/>
                    <a:pt x="3240000" y="0"/>
                  </a:cubicBezTo>
                  <a:lnTo>
                    <a:pt x="3240000" y="3600000"/>
                  </a:lnTo>
                  <a:cubicBezTo>
                    <a:pt x="3240000" y="3898234"/>
                    <a:pt x="2514701" y="4140000"/>
                    <a:pt x="1620000" y="4140000"/>
                  </a:cubicBezTo>
                  <a:cubicBezTo>
                    <a:pt x="725299" y="4140000"/>
                    <a:pt x="0" y="3898234"/>
                    <a:pt x="0" y="360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lumMod val="9000"/>
                    <a:lumOff val="91000"/>
                    <a:alpha val="40000"/>
                  </a:srgbClr>
                </a:gs>
                <a:gs pos="74000">
                  <a:srgbClr val="0070C0">
                    <a:alpha val="40000"/>
                  </a:srgbClr>
                </a:gs>
                <a:gs pos="83000">
                  <a:srgbClr val="0070C0">
                    <a:alpha val="40000"/>
                  </a:srgbClr>
                </a:gs>
                <a:gs pos="100000">
                  <a:srgbClr val="0070C0">
                    <a:alpha val="4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N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61AC33E-C7EE-A013-E272-0200AE2F5E0F}"/>
                </a:ext>
              </a:extLst>
            </p:cNvPr>
            <p:cNvGrpSpPr/>
            <p:nvPr/>
          </p:nvGrpSpPr>
          <p:grpSpPr>
            <a:xfrm>
              <a:off x="7811310" y="466170"/>
              <a:ext cx="3240000" cy="3266998"/>
              <a:chOff x="1485155" y="821959"/>
              <a:chExt cx="3240000" cy="3266998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4CE0CC2-A323-BCFE-5319-D1486AE53185}"/>
                  </a:ext>
                </a:extLst>
              </p:cNvPr>
              <p:cNvSpPr/>
              <p:nvPr/>
            </p:nvSpPr>
            <p:spPr>
              <a:xfrm>
                <a:off x="1485155" y="1914068"/>
                <a:ext cx="3240000" cy="108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D799736-E963-3890-2CC3-DA12A960D8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83" t="22156" r="22729" b="18972"/>
              <a:stretch/>
            </p:blipFill>
            <p:spPr>
              <a:xfrm>
                <a:off x="1485155" y="821959"/>
                <a:ext cx="3240000" cy="3266998"/>
              </a:xfrm>
              <a:prstGeom prst="ellipse">
                <a:avLst/>
              </a:prstGeom>
              <a:scene3d>
                <a:camera prst="orthographicFront">
                  <a:rot lat="4320000" lon="0" rev="0"/>
                </a:camera>
                <a:lightRig rig="threePt" dir="t"/>
              </a:scene3d>
            </p:spPr>
          </p:pic>
        </p:grpSp>
      </p:grpSp>
      <p:sp>
        <p:nvSpPr>
          <p:cNvPr id="44" name="Explosion 2 43">
            <a:extLst>
              <a:ext uri="{FF2B5EF4-FFF2-40B4-BE49-F238E27FC236}">
                <a16:creationId xmlns:a16="http://schemas.microsoft.com/office/drawing/2014/main" id="{EB8B8EB2-0D43-1349-A06F-57DDCC7A903C}"/>
              </a:ext>
            </a:extLst>
          </p:cNvPr>
          <p:cNvSpPr/>
          <p:nvPr/>
        </p:nvSpPr>
        <p:spPr>
          <a:xfrm>
            <a:off x="9868229" y="3867499"/>
            <a:ext cx="924908" cy="677155"/>
          </a:xfrm>
          <a:prstGeom prst="irregularSeal2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2564D14-CCBE-ABB4-17FA-D90380917279}"/>
              </a:ext>
            </a:extLst>
          </p:cNvPr>
          <p:cNvCxnSpPr/>
          <p:nvPr/>
        </p:nvCxnSpPr>
        <p:spPr>
          <a:xfrm flipV="1">
            <a:off x="7908533" y="4219575"/>
            <a:ext cx="2409825" cy="8286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3173FD4-AC74-3DDA-EC0D-86F2F7B2F7EB}"/>
              </a:ext>
            </a:extLst>
          </p:cNvPr>
          <p:cNvGrpSpPr/>
          <p:nvPr/>
        </p:nvGrpSpPr>
        <p:grpSpPr>
          <a:xfrm>
            <a:off x="9927231" y="2590965"/>
            <a:ext cx="180000" cy="1330856"/>
            <a:chOff x="9124348" y="2590965"/>
            <a:chExt cx="180000" cy="133085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D32C5C9-B02B-DDB2-3210-BBF72BC23D49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3739B9FA-584C-5E66-CF8D-A2D6635293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F6E3A1B-AD95-7DC9-B484-D80066CF3B4C}"/>
              </a:ext>
            </a:extLst>
          </p:cNvPr>
          <p:cNvGrpSpPr/>
          <p:nvPr/>
        </p:nvGrpSpPr>
        <p:grpSpPr>
          <a:xfrm>
            <a:off x="10079631" y="2551399"/>
            <a:ext cx="180000" cy="1522822"/>
            <a:chOff x="9124348" y="2398999"/>
            <a:chExt cx="180000" cy="152282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C4C9A8D-6935-E7E1-31A7-49D84D10CCCE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A87ACD3-6023-1964-8E75-B0D1B2DE69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398999"/>
              <a:ext cx="0" cy="1310034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E435809-0492-9252-0B2A-A32F0161F7AD}"/>
              </a:ext>
            </a:extLst>
          </p:cNvPr>
          <p:cNvGrpSpPr/>
          <p:nvPr/>
        </p:nvGrpSpPr>
        <p:grpSpPr>
          <a:xfrm>
            <a:off x="10214343" y="2528561"/>
            <a:ext cx="180000" cy="1330856"/>
            <a:chOff x="9124348" y="2590965"/>
            <a:chExt cx="180000" cy="133085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6DFF62A-46A4-6BE5-9757-5D4A83DC1E1E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5BA3B11-99C8-A9B8-496D-A8CC162C86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3421466-DCC8-F47C-6C73-65C8FB6722CD}"/>
              </a:ext>
            </a:extLst>
          </p:cNvPr>
          <p:cNvGrpSpPr/>
          <p:nvPr/>
        </p:nvGrpSpPr>
        <p:grpSpPr>
          <a:xfrm>
            <a:off x="10415988" y="2551399"/>
            <a:ext cx="180000" cy="1330856"/>
            <a:chOff x="9124348" y="2590965"/>
            <a:chExt cx="180000" cy="133085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DDDA029-2163-F8C1-0165-DCB5ACB2AD44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1B94156-B785-A72A-AD80-ECDC5FF924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1CFCEE9-B174-2F11-DAD2-9F1E4B1C4D99}"/>
              </a:ext>
            </a:extLst>
          </p:cNvPr>
          <p:cNvGrpSpPr/>
          <p:nvPr/>
        </p:nvGrpSpPr>
        <p:grpSpPr>
          <a:xfrm>
            <a:off x="10617684" y="2698475"/>
            <a:ext cx="180000" cy="1330856"/>
            <a:chOff x="9124348" y="2590965"/>
            <a:chExt cx="180000" cy="1330856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D155816-D9C8-0A66-3DC2-5503916086D1}"/>
                </a:ext>
              </a:extLst>
            </p:cNvPr>
            <p:cNvSpPr/>
            <p:nvPr/>
          </p:nvSpPr>
          <p:spPr>
            <a:xfrm>
              <a:off x="9124348" y="3741821"/>
              <a:ext cx="180000" cy="18000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i="1" dirty="0">
                  <a:solidFill>
                    <a:srgbClr val="E944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EFCD794-1D64-0355-5EA1-8CBEDA307D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4348" y="2590965"/>
              <a:ext cx="0" cy="1118068"/>
            </a:xfrm>
            <a:prstGeom prst="straightConnector1">
              <a:avLst/>
            </a:prstGeom>
            <a:ln w="254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D99E5F98-6124-C8E7-2906-84B385F46EAC}"/>
              </a:ext>
            </a:extLst>
          </p:cNvPr>
          <p:cNvSpPr txBox="1"/>
          <p:nvPr/>
        </p:nvSpPr>
        <p:spPr>
          <a:xfrm>
            <a:off x="7490891" y="3584224"/>
            <a:ext cx="66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9445D"/>
                </a:solidFill>
              </a:rPr>
              <a:t>S</a:t>
            </a:r>
            <a:r>
              <a:rPr lang="en-US" altLang="zh-CN" sz="2400" dirty="0">
                <a:solidFill>
                  <a:srgbClr val="E9445D"/>
                </a:solidFill>
              </a:rPr>
              <a:t>1</a:t>
            </a:r>
            <a:endParaRPr lang="en-US" sz="2400" dirty="0">
              <a:solidFill>
                <a:srgbClr val="E9445D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8B1BC47-0D91-5546-FFBC-C18B93F5B705}"/>
              </a:ext>
            </a:extLst>
          </p:cNvPr>
          <p:cNvSpPr txBox="1"/>
          <p:nvPr/>
        </p:nvSpPr>
        <p:spPr>
          <a:xfrm>
            <a:off x="7487635" y="1389572"/>
            <a:ext cx="66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9445D"/>
                </a:solidFill>
              </a:rPr>
              <a:t>S</a:t>
            </a:r>
            <a:r>
              <a:rPr lang="en-US" altLang="zh-CN" sz="2400" dirty="0">
                <a:solidFill>
                  <a:srgbClr val="E9445D"/>
                </a:solidFill>
              </a:rPr>
              <a:t>2</a:t>
            </a:r>
            <a:endParaRPr lang="en-US" sz="2400" dirty="0">
              <a:solidFill>
                <a:srgbClr val="E9445D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89C765A-0778-7152-1316-5E79653C2E5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497638" y="558935"/>
          <a:ext cx="11461750" cy="5391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DB73DA3A-4EE6-E15D-FDF5-07B39D51D412}"/>
              </a:ext>
            </a:extLst>
          </p:cNvPr>
          <p:cNvGrpSpPr/>
          <p:nvPr/>
        </p:nvGrpSpPr>
        <p:grpSpPr>
          <a:xfrm>
            <a:off x="580090" y="-186755"/>
            <a:ext cx="7260170" cy="7148991"/>
            <a:chOff x="17996820" y="71356"/>
            <a:chExt cx="7260170" cy="7148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4F375B-DE0C-6D95-2AAA-976EAEF6ECB4}"/>
                </a:ext>
              </a:extLst>
            </p:cNvPr>
            <p:cNvSpPr txBox="1"/>
            <p:nvPr/>
          </p:nvSpPr>
          <p:spPr>
            <a:xfrm rot="-1560000">
              <a:off x="18416990" y="730812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WIMP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7A8026-9D1C-B70F-9615-CC57D85FEE9B}"/>
                </a:ext>
              </a:extLst>
            </p:cNvPr>
            <p:cNvSpPr txBox="1"/>
            <p:nvPr/>
          </p:nvSpPr>
          <p:spPr>
            <a:xfrm rot="4620000">
              <a:off x="17816820" y="467977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Solar 𝜈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EE6561-63D1-EB46-AB5B-635FCF79CAA4}"/>
                </a:ext>
              </a:extLst>
            </p:cNvPr>
            <p:cNvSpPr txBox="1"/>
            <p:nvPr/>
          </p:nvSpPr>
          <p:spPr>
            <a:xfrm>
              <a:off x="18148828" y="86188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Nuclear decay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C0105F-40D1-203D-A836-A455D112C23B}"/>
                </a:ext>
              </a:extLst>
            </p:cNvPr>
            <p:cNvSpPr txBox="1"/>
            <p:nvPr/>
          </p:nvSpPr>
          <p:spPr>
            <a:xfrm rot="3060000">
              <a:off x="18329904" y="251356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Multi-Messenger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B9266EF-9C9A-063E-C7E3-48859EA99618}"/>
                </a:ext>
              </a:extLst>
            </p:cNvPr>
            <p:cNvSpPr txBox="1"/>
            <p:nvPr/>
          </p:nvSpPr>
          <p:spPr>
            <a:xfrm rot="-4620000">
              <a:off x="18546615" y="377877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Other DM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CB1804-BE20-994D-054B-20F6106C6C1A}"/>
                </a:ext>
              </a:extLst>
            </p:cNvPr>
            <p:cNvSpPr txBox="1"/>
            <p:nvPr/>
          </p:nvSpPr>
          <p:spPr>
            <a:xfrm rot="-3060000">
              <a:off x="17994064" y="252794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Exotic 𝜈 property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F27BBA8-CD28-9599-9F3A-A14F207C2D1A}"/>
                </a:ext>
              </a:extLst>
            </p:cNvPr>
            <p:cNvSpPr txBox="1"/>
            <p:nvPr/>
          </p:nvSpPr>
          <p:spPr>
            <a:xfrm rot="1560000">
              <a:off x="18043236" y="740347"/>
              <a:ext cx="6840000" cy="6480000"/>
            </a:xfrm>
            <a:prstGeom prst="rect">
              <a:avLst/>
            </a:prstGeom>
            <a:noFill/>
          </p:spPr>
          <p:txBody>
            <a:bodyPr wrap="none" rtlCol="0" anchor="t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Majorana 𝜈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850F7-7529-BC86-E6D1-6EACCACCA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587" y="3046306"/>
            <a:ext cx="4114800" cy="300789"/>
          </a:xfrm>
        </p:spPr>
        <p:txBody>
          <a:bodyPr/>
          <a:lstStyle/>
          <a:p>
            <a:r>
              <a:rPr lang="en-US" altLang="zh-CN"/>
              <a:t>HAN, Ke (SJTU)</a:t>
            </a:r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0021E74-17EC-C129-8382-0F381817E8F7}"/>
              </a:ext>
            </a:extLst>
          </p:cNvPr>
          <p:cNvGraphicFramePr/>
          <p:nvPr/>
        </p:nvGraphicFramePr>
        <p:xfrm>
          <a:off x="191491" y="253551"/>
          <a:ext cx="8128000" cy="5886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F64D6FA-FDBF-24EB-990F-1E2B369B6E84}"/>
              </a:ext>
            </a:extLst>
          </p:cNvPr>
          <p:cNvGraphicFramePr/>
          <p:nvPr/>
        </p:nvGraphicFramePr>
        <p:xfrm>
          <a:off x="1756734" y="1252211"/>
          <a:ext cx="5004067" cy="4120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F248E1D-F51D-5474-9622-DA467E8EEB2C}"/>
              </a:ext>
            </a:extLst>
          </p:cNvPr>
          <p:cNvSpPr txBox="1"/>
          <p:nvPr/>
        </p:nvSpPr>
        <p:spPr>
          <a:xfrm>
            <a:off x="2453143" y="1452669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3D Position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D9B8A6-2362-B4B5-D25C-E0AF05FB1A33}"/>
              </a:ext>
            </a:extLst>
          </p:cNvPr>
          <p:cNvSpPr txBox="1"/>
          <p:nvPr/>
        </p:nvSpPr>
        <p:spPr>
          <a:xfrm rot="-3600000">
            <a:off x="2754972" y="1769117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CC34C2-4186-ED28-04AE-CB012AC2960F}"/>
              </a:ext>
            </a:extLst>
          </p:cNvPr>
          <p:cNvSpPr txBox="1"/>
          <p:nvPr/>
        </p:nvSpPr>
        <p:spPr>
          <a:xfrm rot="3600000">
            <a:off x="2174631" y="1810014"/>
            <a:ext cx="3463199" cy="3463199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58592-E102-B734-4540-60874C9E4CB1}"/>
              </a:ext>
            </a:extLst>
          </p:cNvPr>
          <p:cNvSpPr txBox="1"/>
          <p:nvPr/>
        </p:nvSpPr>
        <p:spPr>
          <a:xfrm rot="2160000">
            <a:off x="1477034" y="1122665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SS/MS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A1D2D9-E842-4473-BBF8-48C9D1F4D810}"/>
              </a:ext>
            </a:extLst>
          </p:cNvPr>
          <p:cNvSpPr txBox="1"/>
          <p:nvPr/>
        </p:nvSpPr>
        <p:spPr>
          <a:xfrm rot="-2160000">
            <a:off x="1905260" y="1207378"/>
            <a:ext cx="4730315" cy="4564124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ER/NR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CBD06A-B54B-3DEB-DBC4-3FCEC131A329}"/>
              </a:ext>
            </a:extLst>
          </p:cNvPr>
          <p:cNvSpPr txBox="1"/>
          <p:nvPr/>
        </p:nvSpPr>
        <p:spPr>
          <a:xfrm>
            <a:off x="1699098" y="643209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Coincidence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574251-C442-5F1E-665D-A3BB73E9BF27}"/>
              </a:ext>
            </a:extLst>
          </p:cNvPr>
          <p:cNvSpPr txBox="1"/>
          <p:nvPr/>
        </p:nvSpPr>
        <p:spPr>
          <a:xfrm rot="4320000">
            <a:off x="1883050" y="730853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Particle 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A9DDCE-9D01-3BB8-6EF0-57F9F2ED189A}"/>
              </a:ext>
            </a:extLst>
          </p:cNvPr>
          <p:cNvSpPr txBox="1"/>
          <p:nvPr/>
        </p:nvSpPr>
        <p:spPr>
          <a:xfrm rot="-4320000">
            <a:off x="1503928" y="740407"/>
            <a:ext cx="4932000" cy="4932000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Fiducialization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65E1E68-EE92-4CFD-7074-3E8E16D65D21}"/>
              </a:ext>
            </a:extLst>
          </p:cNvPr>
          <p:cNvSpPr/>
          <p:nvPr/>
        </p:nvSpPr>
        <p:spPr>
          <a:xfrm>
            <a:off x="3093500" y="2267095"/>
            <a:ext cx="2160000" cy="216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LXe</a:t>
            </a:r>
          </a:p>
          <a:p>
            <a:pPr algn="ctr"/>
            <a:r>
              <a:rPr lang="en-US" sz="4000" dirty="0"/>
              <a:t>TPC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89A9B4E7-3950-0E5E-0514-AEC164E0FB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PandaX 0νββ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DE685B78-6367-8988-C302-0618CB8BE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CB600-8B69-46EB-A96D-183261B68DA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21102"/>
      </p:ext>
    </p:extLst>
  </p:cSld>
  <p:clrMapOvr>
    <a:masterClrMapping/>
  </p:clrMapOvr>
</p:sld>
</file>

<file path=ppt/theme/theme1.xml><?xml version="1.0" encoding="utf-8"?>
<a:theme xmlns:a="http://schemas.openxmlformats.org/drawingml/2006/main" name="PandaX-Red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ndaX-Red" id="{6BD75C0C-7C4A-4EE7-940C-194874760D3A}" vid="{7528A061-AD41-4D64-B434-54E90F9527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40736</TotalTime>
  <Words>2980</Words>
  <Application>Microsoft Macintosh PowerPoint</Application>
  <PresentationFormat>Widescreen</PresentationFormat>
  <Paragraphs>718</Paragraphs>
  <Slides>55</Slides>
  <Notes>18</Notes>
  <HiddenSlides>3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70" baseType="lpstr">
      <vt:lpstr>-apple-system</vt:lpstr>
      <vt:lpstr>AdvOT483a8203</vt:lpstr>
      <vt:lpstr>DengXian</vt:lpstr>
      <vt:lpstr>KaiTi</vt:lpstr>
      <vt:lpstr>Mallory</vt:lpstr>
      <vt:lpstr>Microsoft YaHei UI</vt:lpstr>
      <vt:lpstr>Arial</vt:lpstr>
      <vt:lpstr>Calibri</vt:lpstr>
      <vt:lpstr>Cambria Math</vt:lpstr>
      <vt:lpstr>Helvetica</vt:lpstr>
      <vt:lpstr>Helvetica Neue</vt:lpstr>
      <vt:lpstr>Symbol</vt:lpstr>
      <vt:lpstr>Times New Roman</vt:lpstr>
      <vt:lpstr>Wingdings</vt:lpstr>
      <vt:lpstr>PandaX-Red</vt:lpstr>
      <vt:lpstr>PowerPoint Presentation</vt:lpstr>
      <vt:lpstr>Outline</vt:lpstr>
      <vt:lpstr>PandaX: Particle and astrophysical Xenon Experiment</vt:lpstr>
      <vt:lpstr>PandaX-4T</vt:lpstr>
      <vt:lpstr>PandaX-4T timeline</vt:lpstr>
      <vt:lpstr>Liquid Xenon Time Projection Chamber  (LXe TPC)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134Xe 2νββ and 0νββ</vt:lpstr>
      <vt:lpstr>134Xe (0)2νββ searches at PandaX-4T</vt:lpstr>
      <vt:lpstr>134Xe half-life limits @ PandaX-4T</vt:lpstr>
      <vt:lpstr>PowerPoint Presentation</vt:lpstr>
      <vt:lpstr>Search for 136Xe 0νββ with natural Xe TPC </vt:lpstr>
      <vt:lpstr>Background Model </vt:lpstr>
      <vt:lpstr>Stainless steel platform (SSP) contribution</vt:lpstr>
      <vt:lpstr>Blinded Fit and Sensitivity</vt:lpstr>
      <vt:lpstr>Unblinded Fit and Results</vt:lpstr>
      <vt:lpstr>Search for 136Xe 0νββ with natural Xe TPC </vt:lpstr>
      <vt:lpstr>136Xe Decay to excited states (ArXiv:2502.03017, JHEP)</vt:lpstr>
      <vt:lpstr>Results</vt:lpstr>
      <vt:lpstr>PowerPoint Presentation</vt:lpstr>
      <vt:lpstr>124Xe double electron capture (arXiv:2411.14355, JHEP)</vt:lpstr>
      <vt:lpstr>PowerPoint Presentation</vt:lpstr>
      <vt:lpstr>PandaX-xT: Multi-ten-tonne Liquid Xenon Observatory </vt:lpstr>
      <vt:lpstr>PandaX-xT: Multi-ten-tonne Liquid Xenon Observatory </vt:lpstr>
      <vt:lpstr>New 2” multi-anode R12699 PMT for LXe TPC</vt:lpstr>
      <vt:lpstr>Timeline</vt:lpstr>
      <vt:lpstr>PandaX-xT 20T stage</vt:lpstr>
      <vt:lpstr>PandaX-xT for 0νββ</vt:lpstr>
      <vt:lpstr>Head-to-head with other DM/0νββ experiments </vt:lpstr>
      <vt:lpstr>0νββ + 0νββ-ES</vt:lpstr>
      <vt:lpstr>Possible isotope seperation/enrichment</vt:lpstr>
      <vt:lpstr>Double beta decay with PandaX natural xenon TPC</vt:lpstr>
      <vt:lpstr>Thank you very much  We welcome new collaborators   at PandaX-xT </vt:lpstr>
      <vt:lpstr>SS vs. MS</vt:lpstr>
      <vt:lpstr>Extending energy from keV to O(100 keV) – O(MeV)</vt:lpstr>
      <vt:lpstr>SS Fraction (SS/Total) determination</vt:lpstr>
      <vt:lpstr>Likelihood and Systematics</vt:lpstr>
      <vt:lpstr>Data selection</vt:lpstr>
      <vt:lpstr>Signal efficiencies</vt:lpstr>
      <vt:lpstr>Background model</vt:lpstr>
      <vt:lpstr>Bench test for saturation and new PMT base design</vt:lpstr>
      <vt:lpstr>Unified Data Reconstruction Pipeline</vt:lpstr>
      <vt:lpstr>Background Model </vt:lpstr>
      <vt:lpstr>Likelihood and Systematics</vt:lpstr>
      <vt:lpstr>Background counts and parameter pulls</vt:lpstr>
      <vt:lpstr>Fiducial Volume (FV)</vt:lpstr>
      <vt:lpstr>Energy Response Model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PandaX-4T Calibration</dc:title>
  <dc:creator>Ke Han</dc:creator>
  <cp:lastModifiedBy>Ke Han</cp:lastModifiedBy>
  <cp:revision>1079</cp:revision>
  <cp:lastPrinted>2025-06-25T12:00:38Z</cp:lastPrinted>
  <dcterms:created xsi:type="dcterms:W3CDTF">2017-07-22T01:46:21Z</dcterms:created>
  <dcterms:modified xsi:type="dcterms:W3CDTF">2025-07-23T02:09:15Z</dcterms:modified>
</cp:coreProperties>
</file>