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3" r:id="rId4"/>
    <p:sldId id="264" r:id="rId5"/>
    <p:sldId id="259" r:id="rId6"/>
    <p:sldId id="261" r:id="rId7"/>
    <p:sldId id="266" r:id="rId8"/>
    <p:sldId id="376" r:id="rId9"/>
    <p:sldId id="267" r:id="rId10"/>
    <p:sldId id="268" r:id="rId11"/>
    <p:sldId id="269" r:id="rId12"/>
    <p:sldId id="3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94694"/>
  </p:normalViewPr>
  <p:slideViewPr>
    <p:cSldViewPr snapToGrid="0" snapToObjects="1">
      <p:cViewPr varScale="1">
        <p:scale>
          <a:sx n="211" d="100"/>
          <a:sy n="211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A943-7A3A-A347-A637-184AC5E47AC7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71FA-0194-7D4C-924B-CB2BBBBC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71FA-0194-7D4C-924B-CB2BBBBCF2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18DA-F31C-BE49-ACD9-7815FB68B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20BB-C098-AC4D-BFEF-1D825826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8E54-99CD-AC48-AD74-4B128D5A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8C51-A53D-F647-8A5C-291701F5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3A15-9E14-6D46-A8E1-3E4D4F8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2715-F4CB-524A-80C0-35B4D490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EB5BA-03DB-8A4C-87AD-7C767472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F5A5-FC49-FA4F-8620-1EE3711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64EA-3303-9F40-AFF4-5A146A9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779F-6F3B-FE47-8873-DDED134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21B72-A390-F248-B081-4F4F9675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68197-7FFB-294F-A226-C5CA152F2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09F9-7AB3-2048-93C6-FCCA95F2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37B4-C81B-1045-916E-7945713D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4FDE-24C9-244C-B678-C20A77C3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E594-984F-304F-B835-414B00DD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ED03-F64C-1B48-8540-00CC7647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2ABE8-D1B3-7145-A05F-768B69BD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D3FA-BF82-EB41-A302-3DCE9243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99DB2-B054-754C-B18C-82BFC54E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8274-7D0B-FF4F-87A1-CFB6E21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5AD99-0975-E048-9052-3CD5C495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58AE-EE2C-6048-A089-B17C558D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C5F2-5E09-CD4E-851D-B2426DCC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0B0D-DEA0-5D4C-AE54-1D256F1C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E627-6C80-C44D-9A87-7A8AB8FE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2633-E7FE-7D41-914D-CAD13272A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76D7-729B-0D45-BC16-BB0845B2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26F9-E327-C149-84B9-6B44B77B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E7BF-FD26-3B48-ACB2-197B355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BCE74-0B2E-7A4C-93EB-25229348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F9CA-E817-414B-B462-FFBB7EB7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FED3-EDF5-9544-A5E4-984C55B4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87E85-6D8C-4B47-84E0-D76A97DE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C774A-2B5A-7F44-B274-9E4F70771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91528-18BB-B047-85F7-F60B682B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9E18-560D-9C48-82E8-9B20DA8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C6583-EFEE-E245-A428-F550BCC9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8ED9F-A24F-444C-9C21-61BC5320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5457-DE36-CC41-9842-0D59263D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25EB0-F7EF-8B4A-8BE8-3585512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9031-EB8B-8D4A-8AA3-9CE72E47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F4FD2-6933-6C47-935E-743FAF5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3919-7127-EA48-B58E-55037C2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087-DE9C-C84D-B068-B9160B81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E5C7-A635-5D4A-94DF-99F86A3E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6C4-21A8-4E43-8CB4-11128582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6FCA-30FA-F74E-BB50-9E2AF2FE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CFBB-AC2E-4747-B693-6734E493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C6B6-26F0-B446-ADB4-EEB704D7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6E82D-891E-F046-AF00-AAEEAB75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9A41-8F3E-3643-83F4-42DBB469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0D5-76C2-504C-AB93-1B50BD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1EFCE-68CD-464A-AAFE-350FA66D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64D48-4093-714A-BEED-CA7DEDA25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491CC-428E-2A4D-99D0-F53E829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6C9D5-A47F-7A49-9222-6E2835FD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BBF3-8C1B-FD4F-BFCB-90C1B558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216A2-D4E8-824E-AE42-1C33E61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3578-6F37-7A41-B81E-37F0A633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4114-CA12-4446-9C8F-A10DF546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00EB-FD38-C843-957C-35A93C789FA9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A2AA-3A31-554C-AEAB-B53C4098F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3CE1-3D75-EC40-9911-A0FD7D1B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33250FDB-3F6C-0246-81C2-C918AC1741E1}"/>
              </a:ext>
            </a:extLst>
          </p:cNvPr>
          <p:cNvSpPr txBox="1">
            <a:spLocks/>
          </p:cNvSpPr>
          <p:nvPr/>
        </p:nvSpPr>
        <p:spPr>
          <a:xfrm>
            <a:off x="2966050" y="3706928"/>
            <a:ext cx="78562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/>
              <a:t>Aiqiang Guo, Yuming Ma, </a:t>
            </a:r>
          </a:p>
          <a:p>
            <a:pPr algn="r"/>
            <a:r>
              <a:rPr lang="en-US" altLang="zh-CN" sz="1800" b="1"/>
              <a:t>Yutie Liang, Yuxiang Zhao</a:t>
            </a:r>
          </a:p>
          <a:p>
            <a:pPr algn="r"/>
            <a:r>
              <a:rPr lang="en-US" altLang="zh-CN" sz="1800" b="1"/>
              <a:t>Institute of Modern Physics, CAS</a:t>
            </a:r>
            <a:endParaRPr lang="en-US" altLang="zh-CN" sz="1800" b="1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BFADB82-6258-9443-8B8A-CEEFE980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37" y="985839"/>
            <a:ext cx="10198444" cy="188117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EicC</a:t>
            </a:r>
            <a:r>
              <a:rPr lang="en-US" altLang="zh-CN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vertex &amp; tracking detector simulation and performance study </a:t>
            </a:r>
            <a:endParaRPr lang="zh-CN" alt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DBD-1B58-9D4F-9A24-52745BB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115094"/>
            <a:ext cx="10515600" cy="1325563"/>
          </a:xfrm>
        </p:spPr>
        <p:txBody>
          <a:bodyPr/>
          <a:lstStyle/>
          <a:p>
            <a:r>
              <a:rPr lang="en-US" dirty="0"/>
              <a:t>Efficiency vs </a:t>
            </a:r>
            <a:r>
              <a:rPr lang="en-US" dirty="0" err="1"/>
              <a:t>eta&amp;phi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766-786F-9E43-AEB9-818F482F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F799B2-0C1D-4341-AA68-FB295FCC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" y="2242876"/>
            <a:ext cx="5551087" cy="3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C60A2B-4A29-2D47-B364-998853E7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2876"/>
            <a:ext cx="5407818" cy="37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DBD-1B58-9D4F-9A24-52745BB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115094"/>
            <a:ext cx="10515600" cy="1325563"/>
          </a:xfrm>
        </p:spPr>
        <p:txBody>
          <a:bodyPr/>
          <a:lstStyle/>
          <a:p>
            <a:r>
              <a:rPr lang="en-US" dirty="0"/>
              <a:t>Efficiency in forward and backward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766-786F-9E43-AEB9-818F482F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01E5BCA8-F2C5-9641-B5E8-0F3AE2D6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7" y="1819322"/>
            <a:ext cx="5829299" cy="39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EC66FAC-8422-FB42-B1B9-FE87C0CE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64373" cy="39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D7E02-B318-EC41-8AFE-28E8A8C2D3DE}"/>
              </a:ext>
            </a:extLst>
          </p:cNvPr>
          <p:cNvSpPr txBox="1"/>
          <p:nvPr/>
        </p:nvSpPr>
        <p:spPr>
          <a:xfrm>
            <a:off x="2764631" y="1321594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982A6-16C6-5945-B31B-637FA962CC8B}"/>
              </a:ext>
            </a:extLst>
          </p:cNvPr>
          <p:cNvSpPr txBox="1"/>
          <p:nvPr/>
        </p:nvSpPr>
        <p:spPr>
          <a:xfrm>
            <a:off x="8515431" y="1321594"/>
            <a:ext cx="10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212155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6DCBCE-C92A-EB44-8DEF-1EEED024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746" y="1463122"/>
            <a:ext cx="6277147" cy="480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36F9E5-DFF9-E844-ADFC-E4C82D49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Detector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08D84-13C0-254F-9134-C691E6C59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70" y="1518249"/>
            <a:ext cx="6236061" cy="48050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7ABDB1-151B-FD42-947E-A4025F8E17DB}"/>
              </a:ext>
            </a:extLst>
          </p:cNvPr>
          <p:cNvSpPr txBox="1"/>
          <p:nvPr/>
        </p:nvSpPr>
        <p:spPr>
          <a:xfrm>
            <a:off x="8424117" y="745437"/>
            <a:ext cx="1701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255D1-8907-AF4C-8868-7F59E133684B}"/>
              </a:ext>
            </a:extLst>
          </p:cNvPr>
          <p:cNvSpPr txBox="1"/>
          <p:nvPr/>
        </p:nvSpPr>
        <p:spPr>
          <a:xfrm>
            <a:off x="2249156" y="748808"/>
            <a:ext cx="1701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simp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4C9B66-17B0-A146-87AA-F457B765B746}"/>
              </a:ext>
            </a:extLst>
          </p:cNvPr>
          <p:cNvCxnSpPr>
            <a:cxnSpLocks/>
          </p:cNvCxnSpPr>
          <p:nvPr/>
        </p:nvCxnSpPr>
        <p:spPr>
          <a:xfrm rot="-1320000">
            <a:off x="8353254" y="3272136"/>
            <a:ext cx="2373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770CD1-4C83-CD4E-AEC7-66E84ED8A668}"/>
              </a:ext>
            </a:extLst>
          </p:cNvPr>
          <p:cNvCxnSpPr>
            <a:cxnSpLocks/>
          </p:cNvCxnSpPr>
          <p:nvPr/>
        </p:nvCxnSpPr>
        <p:spPr>
          <a:xfrm rot="-1500000">
            <a:off x="8328478" y="3215158"/>
            <a:ext cx="2373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89DCCD-CE77-5343-AB34-53A335F7EF90}"/>
              </a:ext>
            </a:extLst>
          </p:cNvPr>
          <p:cNvCxnSpPr>
            <a:cxnSpLocks/>
          </p:cNvCxnSpPr>
          <p:nvPr/>
        </p:nvCxnSpPr>
        <p:spPr>
          <a:xfrm rot="-1320000">
            <a:off x="2272494" y="3348336"/>
            <a:ext cx="2373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FA95DD-E0A0-774B-BBC3-C0CB772CDD9E}"/>
              </a:ext>
            </a:extLst>
          </p:cNvPr>
          <p:cNvCxnSpPr>
            <a:cxnSpLocks/>
          </p:cNvCxnSpPr>
          <p:nvPr/>
        </p:nvCxnSpPr>
        <p:spPr>
          <a:xfrm rot="-1500000">
            <a:off x="2247718" y="3291358"/>
            <a:ext cx="2373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30AF15-A9CE-2D41-88A8-12B4FCFB2D1D}"/>
                  </a:ext>
                </a:extLst>
              </p:cNvPr>
              <p:cNvSpPr txBox="1"/>
              <p:nvPr/>
            </p:nvSpPr>
            <p:spPr>
              <a:xfrm>
                <a:off x="4095191" y="2381071"/>
                <a:ext cx="707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30AF15-A9CE-2D41-88A8-12B4FCFB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91" y="2381071"/>
                <a:ext cx="70750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09344B-3F87-E14D-88DB-C76574C73074}"/>
                  </a:ext>
                </a:extLst>
              </p:cNvPr>
              <p:cNvSpPr txBox="1"/>
              <p:nvPr/>
            </p:nvSpPr>
            <p:spPr>
              <a:xfrm>
                <a:off x="4095191" y="3272136"/>
                <a:ext cx="7924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=1.65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09344B-3F87-E14D-88DB-C76574C7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91" y="3272136"/>
                <a:ext cx="79246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71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FD38-24CB-E742-A361-16ECFC0A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96" y="18255"/>
            <a:ext cx="10515600" cy="1325563"/>
          </a:xfrm>
        </p:spPr>
        <p:txBody>
          <a:bodyPr/>
          <a:lstStyle/>
          <a:p>
            <a:r>
              <a:rPr lang="en-US" b="1" dirty="0"/>
              <a:t>New Tracker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7A2CD-BE1F-7148-8075-5100F089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7383E-E35A-5E4B-82AE-9FA6910A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" y="1851788"/>
            <a:ext cx="6122458" cy="381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E3D1B-4B67-E448-B23E-68008B5F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0179" l="2094" r="92748">
                        <a14:foregroundMark x1="5924" y1="83632" x2="5924" y2="83632"/>
                        <a14:foregroundMark x1="2145" y1="85035" x2="2145" y2="85035"/>
                        <a14:foregroundMark x1="92748" y1="24240" x2="92748" y2="24240"/>
                        <a14:foregroundMark x1="25587" y1="90179" x2="25587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18106" r="15614" b="9285"/>
          <a:stretch/>
        </p:blipFill>
        <p:spPr>
          <a:xfrm>
            <a:off x="6251529" y="1690688"/>
            <a:ext cx="5979044" cy="4058471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D356AA6-D55D-EA4F-A2EF-2879E688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z="2000" b="1" smtClean="0"/>
              <a:t>2</a:t>
            </a:fld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87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00244-2EDC-D44A-9813-084B863BBC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28" y="0"/>
            <a:ext cx="10435183" cy="6765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A4BD2F-E31B-1743-B714-94BEC608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1325563"/>
          </a:xfrm>
        </p:spPr>
        <p:txBody>
          <a:bodyPr/>
          <a:lstStyle/>
          <a:p>
            <a:r>
              <a:rPr lang="en-US" dirty="0"/>
              <a:t>Material budget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0C17F-A0F3-9447-B1C3-BC80F93B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2" y="-24145"/>
            <a:ext cx="10577200" cy="68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7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216C9A-CBC5-7B4F-A7D5-8E06ACB29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9" y="0"/>
            <a:ext cx="1058210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08749-86FE-6A47-A3D1-035ACF333F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820976" y="0"/>
            <a:ext cx="1055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C79F-A8B2-4440-B2F2-431D5C6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CA9C-F46C-174B-9308-75CD9EF6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78F4D-FD8F-684D-AE74-CF905E81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8" y="1604492"/>
            <a:ext cx="10163503" cy="41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C79F-A8B2-4440-B2F2-431D5C6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981E5A-8E36-FE4A-ACD3-F2EA000B7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18" y="909648"/>
            <a:ext cx="7672630" cy="5948352"/>
          </a:xfrm>
        </p:spPr>
      </p:pic>
    </p:spTree>
    <p:extLst>
      <p:ext uri="{BB962C8B-B14F-4D97-AF65-F5344CB8AC3E}">
        <p14:creationId xmlns:p14="http://schemas.microsoft.com/office/powerpoint/2010/main" val="320563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655F-A9D2-8141-8237-6739232C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0C7EB-621F-1145-84CB-7724C654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148" y="1410769"/>
            <a:ext cx="6541983" cy="4930500"/>
          </a:xfrm>
        </p:spPr>
      </p:pic>
    </p:spTree>
    <p:extLst>
      <p:ext uri="{BB962C8B-B14F-4D97-AF65-F5344CB8AC3E}">
        <p14:creationId xmlns:p14="http://schemas.microsoft.com/office/powerpoint/2010/main" val="257483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997-182B-7E43-A2B1-6E554BC0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7ABC-7394-D644-8F06-D54913EE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94516795-DA1C-3D49-8ADA-B2C80EAE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44928"/>
            <a:ext cx="8129143" cy="67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8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DBD-1B58-9D4F-9A24-52745BB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115094"/>
            <a:ext cx="10515600" cy="1325563"/>
          </a:xfrm>
        </p:spPr>
        <p:txBody>
          <a:bodyPr/>
          <a:lstStyle/>
          <a:p>
            <a:r>
              <a:rPr lang="en-US" dirty="0"/>
              <a:t>Efficiency vs </a:t>
            </a:r>
            <a:r>
              <a:rPr lang="en-US" dirty="0" err="1"/>
              <a:t>eta&amp;phi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766-786F-9E43-AEB9-818F482F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F799B2-0C1D-4341-AA68-FB295FCC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" y="2242876"/>
            <a:ext cx="5551087" cy="3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0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19726</TotalTime>
  <Words>67</Words>
  <Application>Microsoft Macintosh PowerPoint</Application>
  <PresentationFormat>Widescreen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EicC vertex &amp; tracking detector simulation and performance study </vt:lpstr>
      <vt:lpstr>New Tracker design</vt:lpstr>
      <vt:lpstr>Material budget comparison</vt:lpstr>
      <vt:lpstr>PowerPoint Presentation</vt:lpstr>
      <vt:lpstr>Tracking efficiency</vt:lpstr>
      <vt:lpstr>Tracking efficiency</vt:lpstr>
      <vt:lpstr>Tracking efficiency</vt:lpstr>
      <vt:lpstr>PowerPoint Presentation</vt:lpstr>
      <vt:lpstr>Efficiency vs eta&amp;phi</vt:lpstr>
      <vt:lpstr>Efficiency vs eta&amp;phi</vt:lpstr>
      <vt:lpstr>Efficiency in forward and backward</vt:lpstr>
      <vt:lpstr>Detector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EicC tracking</dc:title>
  <dc:creator>csgx</dc:creator>
  <cp:lastModifiedBy>csgx</cp:lastModifiedBy>
  <cp:revision>20</cp:revision>
  <dcterms:created xsi:type="dcterms:W3CDTF">2022-01-14T08:00:00Z</dcterms:created>
  <dcterms:modified xsi:type="dcterms:W3CDTF">2022-04-12T06:30:47Z</dcterms:modified>
</cp:coreProperties>
</file>