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3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8A943-7A3A-A347-A637-184AC5E47AC7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71FA-0194-7D4C-924B-CB2BBBBC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69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718DA-F31C-BE49-ACD9-7815FB68B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8120BB-C098-AC4D-BFEF-1D825826B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B8E54-99CD-AC48-AD74-4B128D5A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28C51-A53D-F647-8A5C-291701F58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E63A15-9E14-6D46-A8E1-3E4D4F8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5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2715-F4CB-524A-80C0-35B4D4903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3EB5BA-03DB-8A4C-87AD-7C7674727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6F5A5-FC49-FA4F-8620-1EE3711E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64EA-3303-9F40-AFF4-5A146A9F1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E8779F-6F3B-FE47-8873-DDED134B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6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21B72-A390-F248-B081-4F4F9675D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68197-7FFB-294F-A226-C5CA152F2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009F9-7AB3-2048-93C6-FCCA95F29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A37B4-C81B-1045-916E-7945713D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D94FDE-24C9-244C-B678-C20A77C32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4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CE594-984F-304F-B835-414B00DD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0ED03-F64C-1B48-8540-00CC76479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2ABE8-D1B3-7145-A05F-768B69BD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DD3FA-BF82-EB41-A302-3DCE92437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99DB2-B054-754C-B18C-82BFC54E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8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68274-7D0B-FF4F-87A1-CFB6E214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65AD99-0975-E048-9052-3CD5C4955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F158AE-EE2C-6048-A089-B17C558DF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5C5F2-5E09-CD4E-851D-B2426DCCD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10B0D-DEA0-5D4C-AE54-1D256F1C5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0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3E627-6C80-C44D-9A87-7A8AB8FE4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42633-E7FE-7D41-914D-CAD13272A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76D7-729B-0D45-BC16-BB0845B26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926F9-E327-C149-84B9-6B44B77B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83E7BF-FD26-3B48-ACB2-197B35555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BCE74-0B2E-7A4C-93EB-25229348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F9CA-E817-414B-B462-FFBB7EB72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F4FED3-EDF5-9544-A5E4-984C55B489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87E85-6D8C-4B47-84E0-D76A97DE4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7C774A-2B5A-7F44-B274-9E4F707712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891528-18BB-B047-85F7-F60B682B4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519E18-560D-9C48-82E8-9B20DA8D5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C6583-EFEE-E245-A428-F550BCC96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98ED9F-A24F-444C-9C21-61BC5320B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A5457-DE36-CC41-9842-0D59263D0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25EB0-F7EF-8B4A-8BE8-3585512BA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F9031-EB8B-8D4A-8AA3-9CE72E47D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F4FD2-6933-6C47-935E-743FAF5E1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7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AB3919-7127-EA48-B58E-55037C22E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28A087-DE9C-C84D-B068-B9160B81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CDE5C7-A635-5D4A-94DF-99F86A3E0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0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DB6C4-21A8-4E43-8CB4-111285828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B6FCA-30FA-F74E-BB50-9E2AF2FE8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6CFBB-AC2E-4747-B693-6734E4934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EAC6B6-26F0-B446-ADB4-EEB704D7E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6E82D-891E-F046-AF00-AAEEAB759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39A41-8F3E-3643-83F4-42DBB4699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58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360D5-76C2-504C-AB93-1B50BD95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D1EFCE-68CD-464A-AAFE-350FA66DC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64D48-4093-714A-BEED-CA7DEDA25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4491CC-428E-2A4D-99D0-F53E829D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6C9D5-A47F-7A49-9222-6E2835FD8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A3BBF3-8C1B-FD4F-BFCB-90C1B5582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216A2-D4E8-824E-AE42-1C33E61A2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73578-6F37-7A41-B81E-37F0A633B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E4114-CA12-4446-9C8F-A10DF5461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500EB-FD38-C843-957C-35A93C789FA9}" type="datetimeFigureOut">
              <a:rPr lang="en-US" smtClean="0"/>
              <a:t>3/22/22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9A2AA-3A31-554C-AEAB-B53C4098F8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C3CE1-3D75-EC40-9911-A0FD7D1B6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D974-26A1-C440-B1C1-4C2D6CD55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标题 2">
            <a:extLst>
              <a:ext uri="{FF2B5EF4-FFF2-40B4-BE49-F238E27FC236}">
                <a16:creationId xmlns:a16="http://schemas.microsoft.com/office/drawing/2014/main" id="{33250FDB-3F6C-0246-81C2-C918AC1741E1}"/>
              </a:ext>
            </a:extLst>
          </p:cNvPr>
          <p:cNvSpPr txBox="1">
            <a:spLocks/>
          </p:cNvSpPr>
          <p:nvPr/>
        </p:nvSpPr>
        <p:spPr>
          <a:xfrm>
            <a:off x="2966050" y="3706928"/>
            <a:ext cx="785624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zh-CN" sz="1800" b="1"/>
              <a:t>Aiqiang Guo, Yuming Ma, </a:t>
            </a:r>
          </a:p>
          <a:p>
            <a:pPr algn="r"/>
            <a:r>
              <a:rPr lang="en-US" altLang="zh-CN" sz="1800" b="1"/>
              <a:t>Yutie Liang, Yuxiang Zhao</a:t>
            </a:r>
          </a:p>
          <a:p>
            <a:pPr algn="r"/>
            <a:r>
              <a:rPr lang="en-US" altLang="zh-CN" sz="1800" b="1"/>
              <a:t>Institute of Modern Physics, CAS</a:t>
            </a:r>
            <a:endParaRPr lang="en-US" altLang="zh-CN" sz="1800" b="1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BBFADB82-6258-9443-8B8A-CEEFE980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37" y="985839"/>
            <a:ext cx="10198444" cy="188117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EicC</a:t>
            </a:r>
            <a:r>
              <a:rPr lang="en-US" altLang="zh-CN" sz="4800" b="1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vertex &amp; tracking detector simulation and performance study </a:t>
            </a:r>
            <a:endParaRPr lang="zh-CN" altLang="en-US" sz="4800" b="1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071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1FD38-24CB-E742-A361-16ECFC0A8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096" y="18255"/>
            <a:ext cx="10515600" cy="1325563"/>
          </a:xfrm>
        </p:spPr>
        <p:txBody>
          <a:bodyPr/>
          <a:lstStyle/>
          <a:p>
            <a:r>
              <a:rPr lang="en-US" b="1" dirty="0"/>
              <a:t>New Tracker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7A2CD-BE1F-7148-8075-5100F089B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27383E-E35A-5E4B-82AE-9FA6910AD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7" y="1851788"/>
            <a:ext cx="6122458" cy="3815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E3D1B-4B67-E448-B23E-68008B5F82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0179" l="2094" r="92748">
                        <a14:foregroundMark x1="5924" y1="83632" x2="5924" y2="83632"/>
                        <a14:foregroundMark x1="2145" y1="85035" x2="2145" y2="85035"/>
                        <a14:foregroundMark x1="92748" y1="24240" x2="92748" y2="24240"/>
                        <a14:foregroundMark x1="25587" y1="90179" x2="25587" y2="90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18106" r="15614" b="9285"/>
          <a:stretch/>
        </p:blipFill>
        <p:spPr>
          <a:xfrm>
            <a:off x="6251529" y="1690688"/>
            <a:ext cx="5979044" cy="4058471"/>
          </a:xfrm>
          <a:prstGeom prst="rect">
            <a:avLst/>
          </a:prstGeom>
        </p:spPr>
      </p:pic>
      <p:sp>
        <p:nvSpPr>
          <p:cNvPr id="6" name="灯片编号占位符 3">
            <a:extLst>
              <a:ext uri="{FF2B5EF4-FFF2-40B4-BE49-F238E27FC236}">
                <a16:creationId xmlns:a16="http://schemas.microsoft.com/office/drawing/2014/main" id="{8D356AA6-D55D-EA4F-A2EF-2879E688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3B2D657-E51B-4541-92E6-C4CA4BD385CB}" type="slidenum">
              <a:rPr lang="zh-CN" altLang="en-US" sz="2000" b="1" smtClean="0"/>
              <a:t>2</a:t>
            </a:fld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31468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57B5-0606-934E-B025-459B575B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Material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606AA-C0F4-3146-A92E-7154789A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6" y="2037201"/>
            <a:ext cx="6323061" cy="413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D57B5-0606-934E-B025-459B575B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Material budget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3606AA-C0F4-3146-A92E-7154789A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6" y="2037201"/>
            <a:ext cx="6323061" cy="4139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506836-71B8-4C41-9473-B5A28D93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5397" y="2438400"/>
            <a:ext cx="5363135" cy="384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4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C79F-A8B2-4440-B2F2-431D5C6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CA9C-F46C-174B-9308-75CD9EF6E0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D78F4D-FD8F-684D-AE74-CF905E81B9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248" y="1604492"/>
            <a:ext cx="10163503" cy="411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40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CC79F-A8B2-4440-B2F2-431D5C6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Tracking efficiency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981E5A-8E36-FE4A-ACD3-F2EA000B7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8418" y="909648"/>
            <a:ext cx="7672630" cy="5948352"/>
          </a:xfrm>
        </p:spPr>
      </p:pic>
    </p:spTree>
    <p:extLst>
      <p:ext uri="{BB962C8B-B14F-4D97-AF65-F5344CB8AC3E}">
        <p14:creationId xmlns:p14="http://schemas.microsoft.com/office/powerpoint/2010/main" val="320563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0EA2B-4A3A-ED4D-B58F-8137678A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Study of hit requirement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A29272C-BEE0-4A4A-82AD-0BC5083C9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7795" y="1696353"/>
            <a:ext cx="5478635" cy="419469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175F14-C115-FF47-888B-71A2F931F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32" y="1655185"/>
            <a:ext cx="5628069" cy="42358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6E2207-2D68-EA41-BBCC-1F043254BFC8}"/>
              </a:ext>
            </a:extLst>
          </p:cNvPr>
          <p:cNvCxnSpPr/>
          <p:nvPr/>
        </p:nvCxnSpPr>
        <p:spPr>
          <a:xfrm>
            <a:off x="1524000" y="2659117"/>
            <a:ext cx="0" cy="26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A51A8D-6146-AE4D-8544-99FC9834D15F}"/>
              </a:ext>
            </a:extLst>
          </p:cNvPr>
          <p:cNvCxnSpPr/>
          <p:nvPr/>
        </p:nvCxnSpPr>
        <p:spPr>
          <a:xfrm>
            <a:off x="3599793" y="2659117"/>
            <a:ext cx="0" cy="2669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88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13601</TotalTime>
  <Words>42</Words>
  <Application>Microsoft Macintosh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EicC vertex &amp; tracking detector simulation and performance study </vt:lpstr>
      <vt:lpstr>New Tracker design</vt:lpstr>
      <vt:lpstr>Material budget</vt:lpstr>
      <vt:lpstr>Material budget</vt:lpstr>
      <vt:lpstr>Tracking efficiency</vt:lpstr>
      <vt:lpstr>Tracking efficiency</vt:lpstr>
      <vt:lpstr>Study of hit requirement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EicC tracking</dc:title>
  <dc:creator>csgx</dc:creator>
  <cp:lastModifiedBy>csgx</cp:lastModifiedBy>
  <cp:revision>15</cp:revision>
  <dcterms:created xsi:type="dcterms:W3CDTF">2022-01-14T08:00:00Z</dcterms:created>
  <dcterms:modified xsi:type="dcterms:W3CDTF">2022-03-22T02:17:18Z</dcterms:modified>
</cp:coreProperties>
</file>